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5153" r:id="rId4"/>
    <p:sldMasterId id="2147485194" r:id="rId5"/>
  </p:sldMasterIdLst>
  <p:notesMasterIdLst>
    <p:notesMasterId r:id="rId34"/>
  </p:notesMasterIdLst>
  <p:handoutMasterIdLst>
    <p:handoutMasterId r:id="rId35"/>
  </p:handoutMasterIdLst>
  <p:sldIdLst>
    <p:sldId id="391" r:id="rId6"/>
    <p:sldId id="413" r:id="rId7"/>
    <p:sldId id="396" r:id="rId8"/>
    <p:sldId id="414" r:id="rId9"/>
    <p:sldId id="490" r:id="rId10"/>
    <p:sldId id="491" r:id="rId11"/>
    <p:sldId id="450" r:id="rId12"/>
    <p:sldId id="483" r:id="rId13"/>
    <p:sldId id="432" r:id="rId14"/>
    <p:sldId id="433" r:id="rId15"/>
    <p:sldId id="435" r:id="rId16"/>
    <p:sldId id="484" r:id="rId17"/>
    <p:sldId id="412" r:id="rId18"/>
    <p:sldId id="457" r:id="rId19"/>
    <p:sldId id="459" r:id="rId20"/>
    <p:sldId id="368" r:id="rId21"/>
    <p:sldId id="429" r:id="rId22"/>
    <p:sldId id="486" r:id="rId23"/>
    <p:sldId id="454" r:id="rId24"/>
    <p:sldId id="493" r:id="rId25"/>
    <p:sldId id="495" r:id="rId26"/>
    <p:sldId id="496" r:id="rId27"/>
    <p:sldId id="497" r:id="rId28"/>
    <p:sldId id="499" r:id="rId29"/>
    <p:sldId id="422" r:id="rId30"/>
    <p:sldId id="405" r:id="rId31"/>
    <p:sldId id="492" r:id="rId32"/>
    <p:sldId id="406" r:id="rId33"/>
  </p:sldIdLst>
  <p:sldSz cx="9144000" cy="6858000" type="screen4x3"/>
  <p:notesSz cx="6662738" cy="9926638"/>
  <p:defaultTextStyle>
    <a:defPPr>
      <a:defRPr lang="en-US"/>
    </a:defPPr>
    <a:lvl1pPr algn="ctr" rtl="0" eaLnBrk="0" fontAlgn="base" hangingPunct="0">
      <a:spcBef>
        <a:spcPct val="50000"/>
      </a:spcBef>
      <a:spcAft>
        <a:spcPct val="0"/>
      </a:spcAft>
      <a:defRPr sz="1600" kern="1200">
        <a:solidFill>
          <a:schemeClr val="tx2"/>
        </a:solidFill>
        <a:latin typeface="Arial" charset="0"/>
        <a:ea typeface="ＭＳ Ｐゴシック" charset="0"/>
        <a:cs typeface="ＭＳ Ｐゴシック" charset="0"/>
      </a:defRPr>
    </a:lvl1pPr>
    <a:lvl2pPr marL="457200" algn="ctr" rtl="0" eaLnBrk="0" fontAlgn="base" hangingPunct="0">
      <a:spcBef>
        <a:spcPct val="50000"/>
      </a:spcBef>
      <a:spcAft>
        <a:spcPct val="0"/>
      </a:spcAft>
      <a:defRPr sz="1600" kern="1200">
        <a:solidFill>
          <a:schemeClr val="tx2"/>
        </a:solidFill>
        <a:latin typeface="Arial" charset="0"/>
        <a:ea typeface="ＭＳ Ｐゴシック" charset="0"/>
        <a:cs typeface="ＭＳ Ｐゴシック" charset="0"/>
      </a:defRPr>
    </a:lvl2pPr>
    <a:lvl3pPr marL="914400" algn="ctr" rtl="0" eaLnBrk="0" fontAlgn="base" hangingPunct="0">
      <a:spcBef>
        <a:spcPct val="50000"/>
      </a:spcBef>
      <a:spcAft>
        <a:spcPct val="0"/>
      </a:spcAft>
      <a:defRPr sz="1600" kern="1200">
        <a:solidFill>
          <a:schemeClr val="tx2"/>
        </a:solidFill>
        <a:latin typeface="Arial" charset="0"/>
        <a:ea typeface="ＭＳ Ｐゴシック" charset="0"/>
        <a:cs typeface="ＭＳ Ｐゴシック" charset="0"/>
      </a:defRPr>
    </a:lvl3pPr>
    <a:lvl4pPr marL="1371600" algn="ctr" rtl="0" eaLnBrk="0" fontAlgn="base" hangingPunct="0">
      <a:spcBef>
        <a:spcPct val="50000"/>
      </a:spcBef>
      <a:spcAft>
        <a:spcPct val="0"/>
      </a:spcAft>
      <a:defRPr sz="1600" kern="1200">
        <a:solidFill>
          <a:schemeClr val="tx2"/>
        </a:solidFill>
        <a:latin typeface="Arial" charset="0"/>
        <a:ea typeface="ＭＳ Ｐゴシック" charset="0"/>
        <a:cs typeface="ＭＳ Ｐゴシック" charset="0"/>
      </a:defRPr>
    </a:lvl4pPr>
    <a:lvl5pPr marL="1828800" algn="ctr" rtl="0" eaLnBrk="0" fontAlgn="base" hangingPunct="0">
      <a:spcBef>
        <a:spcPct val="50000"/>
      </a:spcBef>
      <a:spcAft>
        <a:spcPct val="0"/>
      </a:spcAft>
      <a:defRPr sz="1600" kern="1200">
        <a:solidFill>
          <a:schemeClr val="tx2"/>
        </a:solidFill>
        <a:latin typeface="Arial" charset="0"/>
        <a:ea typeface="ＭＳ Ｐゴシック" charset="0"/>
        <a:cs typeface="ＭＳ Ｐゴシック" charset="0"/>
      </a:defRPr>
    </a:lvl5pPr>
    <a:lvl6pPr marL="2286000" algn="l" defTabSz="457200" rtl="0" eaLnBrk="1" latinLnBrk="0" hangingPunct="1">
      <a:defRPr sz="1600" kern="1200">
        <a:solidFill>
          <a:schemeClr val="tx2"/>
        </a:solidFill>
        <a:latin typeface="Arial" charset="0"/>
        <a:ea typeface="ＭＳ Ｐゴシック" charset="0"/>
        <a:cs typeface="ＭＳ Ｐゴシック" charset="0"/>
      </a:defRPr>
    </a:lvl6pPr>
    <a:lvl7pPr marL="2743200" algn="l" defTabSz="457200" rtl="0" eaLnBrk="1" latinLnBrk="0" hangingPunct="1">
      <a:defRPr sz="1600" kern="1200">
        <a:solidFill>
          <a:schemeClr val="tx2"/>
        </a:solidFill>
        <a:latin typeface="Arial" charset="0"/>
        <a:ea typeface="ＭＳ Ｐゴシック" charset="0"/>
        <a:cs typeface="ＭＳ Ｐゴシック" charset="0"/>
      </a:defRPr>
    </a:lvl7pPr>
    <a:lvl8pPr marL="3200400" algn="l" defTabSz="457200" rtl="0" eaLnBrk="1" latinLnBrk="0" hangingPunct="1">
      <a:defRPr sz="1600" kern="1200">
        <a:solidFill>
          <a:schemeClr val="tx2"/>
        </a:solidFill>
        <a:latin typeface="Arial" charset="0"/>
        <a:ea typeface="ＭＳ Ｐゴシック" charset="0"/>
        <a:cs typeface="ＭＳ Ｐゴシック" charset="0"/>
      </a:defRPr>
    </a:lvl8pPr>
    <a:lvl9pPr marL="3657600" algn="l" defTabSz="457200" rtl="0" eaLnBrk="1" latinLnBrk="0" hangingPunct="1">
      <a:defRPr sz="1600" kern="1200">
        <a:solidFill>
          <a:schemeClr val="tx2"/>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1DDE9"/>
    <a:srgbClr val="F76013"/>
    <a:srgbClr val="E7402C"/>
    <a:srgbClr val="003E99"/>
    <a:srgbClr val="EDEDED"/>
    <a:srgbClr val="EE7D11"/>
    <a:srgbClr val="FEDA9E"/>
    <a:srgbClr val="FFCC00"/>
    <a:srgbClr val="D12827"/>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00A15C55-8517-42AA-B614-E9B94910E393}">
  <a:tblStyle styleId="{E8034E78-7F5D-4C2E-B375-FC64B27BC917}" styleName="Dunkle Formatvorlag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ittlere Formatvorlage 1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ittlere Formatvorlag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1E171933-4619-4E11-9A3F-F7608DF75F80}" styleName="Mittlere Formatvorlage 1 - Akz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C083E6E3-FA7D-4D7B-A595-EF9225AFEA82}" styleName="Helle Formatvorlage 1 - Akz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BC89EF96-8CEA-46FF-86C4-4CE0E7609802}" styleName="Helle Formatvorlage 3 - Akz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7292A2E-F333-43FB-9621-5CBBE7FDCDCB}" styleName="Helle Formatvorlage 2 - Akz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94" autoAdjust="0"/>
    <p:restoredTop sz="94620" autoAdjust="0"/>
  </p:normalViewPr>
  <p:slideViewPr>
    <p:cSldViewPr showGuides="1">
      <p:cViewPr>
        <p:scale>
          <a:sx n="100" d="100"/>
          <a:sy n="100" d="100"/>
        </p:scale>
        <p:origin x="132" y="-72"/>
      </p:cViewPr>
      <p:guideLst>
        <p:guide orient="horz" pos="1026"/>
        <p:guide orient="horz" pos="4031"/>
        <p:guide orient="horz" pos="730"/>
        <p:guide pos="5465"/>
        <p:guide pos="32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0" d="100"/>
        <a:sy n="70" d="100"/>
      </p:scale>
      <p:origin x="0" y="624"/>
    </p:cViewPr>
  </p:sorterViewPr>
  <p:notesViewPr>
    <p:cSldViewPr showGuides="1">
      <p:cViewPr varScale="1">
        <p:scale>
          <a:sx n="79" d="100"/>
          <a:sy n="79" d="100"/>
        </p:scale>
        <p:origin x="-3330" y="-108"/>
      </p:cViewPr>
      <p:guideLst>
        <p:guide orient="horz" pos="3127"/>
        <p:guide pos="2098"/>
      </p:guideLst>
    </p:cSldViewPr>
  </p:notesViewPr>
  <p:gridSpacing cx="90012" cy="90012"/>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887663" cy="496888"/>
          </a:xfrm>
          <a:prstGeom prst="rect">
            <a:avLst/>
          </a:prstGeom>
          <a:noFill/>
          <a:ln w="9525">
            <a:noFill/>
            <a:miter lim="800000"/>
            <a:headEnd/>
            <a:tailEnd/>
          </a:ln>
          <a:effectLst/>
        </p:spPr>
        <p:txBody>
          <a:bodyPr vert="horz" wrap="square" lIns="91434" tIns="45718" rIns="91434" bIns="45718" numCol="1" anchor="t" anchorCtr="0" compatLnSpc="1">
            <a:prstTxWarp prst="textNoShape">
              <a:avLst/>
            </a:prstTxWarp>
          </a:bodyPr>
          <a:lstStyle>
            <a:lvl1pPr algn="l" defTabSz="913953">
              <a:spcBef>
                <a:spcPct val="0"/>
              </a:spcBef>
              <a:defRPr sz="1200">
                <a:solidFill>
                  <a:schemeClr val="tx1"/>
                </a:solidFill>
                <a:latin typeface="Times" pitchFamily="18" charset="0"/>
                <a:ea typeface="+mn-ea"/>
                <a:cs typeface="+mn-cs"/>
              </a:defRPr>
            </a:lvl1pPr>
          </a:lstStyle>
          <a:p>
            <a:pPr>
              <a:defRPr/>
            </a:pPr>
            <a:endParaRPr lang="de-DE" dirty="0"/>
          </a:p>
        </p:txBody>
      </p:sp>
      <p:sp>
        <p:nvSpPr>
          <p:cNvPr id="6147" name="Rectangle 3"/>
          <p:cNvSpPr>
            <a:spLocks noGrp="1" noChangeArrowheads="1"/>
          </p:cNvSpPr>
          <p:nvPr>
            <p:ph type="dt" sz="quarter" idx="1"/>
          </p:nvPr>
        </p:nvSpPr>
        <p:spPr bwMode="auto">
          <a:xfrm>
            <a:off x="3775075" y="0"/>
            <a:ext cx="2887663" cy="496888"/>
          </a:xfrm>
          <a:prstGeom prst="rect">
            <a:avLst/>
          </a:prstGeom>
          <a:noFill/>
          <a:ln w="9525">
            <a:noFill/>
            <a:miter lim="800000"/>
            <a:headEnd/>
            <a:tailEnd/>
          </a:ln>
          <a:effectLst/>
        </p:spPr>
        <p:txBody>
          <a:bodyPr vert="horz" wrap="square" lIns="91434" tIns="45718" rIns="91434" bIns="45718" numCol="1" anchor="t" anchorCtr="0" compatLnSpc="1">
            <a:prstTxWarp prst="textNoShape">
              <a:avLst/>
            </a:prstTxWarp>
          </a:bodyPr>
          <a:lstStyle>
            <a:lvl1pPr algn="r" defTabSz="913953">
              <a:spcBef>
                <a:spcPct val="0"/>
              </a:spcBef>
              <a:defRPr sz="1200">
                <a:solidFill>
                  <a:schemeClr val="tx1"/>
                </a:solidFill>
                <a:latin typeface="Times" pitchFamily="18" charset="0"/>
                <a:ea typeface="+mn-ea"/>
                <a:cs typeface="+mn-cs"/>
              </a:defRPr>
            </a:lvl1pPr>
          </a:lstStyle>
          <a:p>
            <a:pPr>
              <a:defRPr/>
            </a:pPr>
            <a:endParaRPr lang="de-DE" dirty="0"/>
          </a:p>
        </p:txBody>
      </p:sp>
      <p:sp>
        <p:nvSpPr>
          <p:cNvPr id="6148" name="Rectangle 4"/>
          <p:cNvSpPr>
            <a:spLocks noGrp="1" noChangeArrowheads="1"/>
          </p:cNvSpPr>
          <p:nvPr>
            <p:ph type="ftr" sz="quarter" idx="2"/>
          </p:nvPr>
        </p:nvSpPr>
        <p:spPr bwMode="auto">
          <a:xfrm>
            <a:off x="0" y="9429750"/>
            <a:ext cx="2887663" cy="496888"/>
          </a:xfrm>
          <a:prstGeom prst="rect">
            <a:avLst/>
          </a:prstGeom>
          <a:noFill/>
          <a:ln w="9525">
            <a:noFill/>
            <a:miter lim="800000"/>
            <a:headEnd/>
            <a:tailEnd/>
          </a:ln>
          <a:effectLst/>
        </p:spPr>
        <p:txBody>
          <a:bodyPr vert="horz" wrap="square" lIns="91434" tIns="45718" rIns="91434" bIns="45718" numCol="1" anchor="b" anchorCtr="0" compatLnSpc="1">
            <a:prstTxWarp prst="textNoShape">
              <a:avLst/>
            </a:prstTxWarp>
          </a:bodyPr>
          <a:lstStyle>
            <a:lvl1pPr algn="l" defTabSz="913953">
              <a:spcBef>
                <a:spcPct val="0"/>
              </a:spcBef>
              <a:defRPr sz="1200">
                <a:solidFill>
                  <a:schemeClr val="tx1"/>
                </a:solidFill>
                <a:latin typeface="Times" pitchFamily="18" charset="0"/>
                <a:ea typeface="+mn-ea"/>
                <a:cs typeface="+mn-cs"/>
              </a:defRPr>
            </a:lvl1pPr>
          </a:lstStyle>
          <a:p>
            <a:pPr>
              <a:defRPr/>
            </a:pPr>
            <a:endParaRPr lang="de-DE" dirty="0"/>
          </a:p>
        </p:txBody>
      </p:sp>
      <p:sp>
        <p:nvSpPr>
          <p:cNvPr id="6149" name="Rectangle 5"/>
          <p:cNvSpPr>
            <a:spLocks noGrp="1" noChangeArrowheads="1"/>
          </p:cNvSpPr>
          <p:nvPr>
            <p:ph type="sldNum" sz="quarter" idx="3"/>
          </p:nvPr>
        </p:nvSpPr>
        <p:spPr bwMode="auto">
          <a:xfrm>
            <a:off x="3775075" y="9429750"/>
            <a:ext cx="2887663" cy="496888"/>
          </a:xfrm>
          <a:prstGeom prst="rect">
            <a:avLst/>
          </a:prstGeom>
          <a:noFill/>
          <a:ln w="9525">
            <a:noFill/>
            <a:miter lim="800000"/>
            <a:headEnd/>
            <a:tailEnd/>
          </a:ln>
          <a:effectLst/>
        </p:spPr>
        <p:txBody>
          <a:bodyPr vert="horz" wrap="square" lIns="91434" tIns="45718" rIns="91434" bIns="45718" numCol="1" anchor="b" anchorCtr="0" compatLnSpc="1">
            <a:prstTxWarp prst="textNoShape">
              <a:avLst/>
            </a:prstTxWarp>
          </a:bodyPr>
          <a:lstStyle>
            <a:lvl1pPr algn="r" defTabSz="912813">
              <a:spcBef>
                <a:spcPct val="0"/>
              </a:spcBef>
              <a:defRPr sz="1200">
                <a:solidFill>
                  <a:schemeClr val="tx1"/>
                </a:solidFill>
                <a:latin typeface="Times" charset="0"/>
                <a:cs typeface="+mn-cs"/>
              </a:defRPr>
            </a:lvl1pPr>
          </a:lstStyle>
          <a:p>
            <a:pPr>
              <a:defRPr/>
            </a:pPr>
            <a:fld id="{EEC8A6E9-3B0A-0842-8D92-0A31D9BB8D6C}" type="slidenum">
              <a:rPr lang="de-DE"/>
              <a:pPr>
                <a:defRPr/>
              </a:pPr>
              <a:t>‹#›</a:t>
            </a:fld>
            <a:endParaRPr lang="de-DE" dirty="0"/>
          </a:p>
        </p:txBody>
      </p:sp>
    </p:spTree>
    <p:extLst>
      <p:ext uri="{BB962C8B-B14F-4D97-AF65-F5344CB8AC3E}">
        <p14:creationId xmlns:p14="http://schemas.microsoft.com/office/powerpoint/2010/main" val="36644969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887663" cy="496888"/>
          </a:xfrm>
          <a:prstGeom prst="rect">
            <a:avLst/>
          </a:prstGeom>
          <a:noFill/>
          <a:ln w="9525">
            <a:noFill/>
            <a:miter lim="800000"/>
            <a:headEnd/>
            <a:tailEnd/>
          </a:ln>
          <a:effectLst/>
        </p:spPr>
        <p:txBody>
          <a:bodyPr vert="horz" wrap="square" lIns="91434" tIns="45718" rIns="91434" bIns="45718" numCol="1" anchor="t" anchorCtr="0" compatLnSpc="1">
            <a:prstTxWarp prst="textNoShape">
              <a:avLst/>
            </a:prstTxWarp>
          </a:bodyPr>
          <a:lstStyle>
            <a:lvl1pPr algn="l" defTabSz="913953">
              <a:spcBef>
                <a:spcPct val="0"/>
              </a:spcBef>
              <a:defRPr sz="1200">
                <a:solidFill>
                  <a:schemeClr val="tx1"/>
                </a:solidFill>
                <a:latin typeface="Times" pitchFamily="18" charset="0"/>
                <a:ea typeface="+mn-ea"/>
                <a:cs typeface="+mn-cs"/>
              </a:defRPr>
            </a:lvl1pPr>
          </a:lstStyle>
          <a:p>
            <a:pPr>
              <a:defRPr/>
            </a:pPr>
            <a:endParaRPr lang="de-DE" dirty="0"/>
          </a:p>
        </p:txBody>
      </p:sp>
      <p:sp>
        <p:nvSpPr>
          <p:cNvPr id="8195" name="Rectangle 3"/>
          <p:cNvSpPr>
            <a:spLocks noGrp="1" noChangeArrowheads="1"/>
          </p:cNvSpPr>
          <p:nvPr>
            <p:ph type="dt" idx="1"/>
          </p:nvPr>
        </p:nvSpPr>
        <p:spPr bwMode="auto">
          <a:xfrm>
            <a:off x="3775075" y="0"/>
            <a:ext cx="2887663" cy="496888"/>
          </a:xfrm>
          <a:prstGeom prst="rect">
            <a:avLst/>
          </a:prstGeom>
          <a:noFill/>
          <a:ln w="9525">
            <a:noFill/>
            <a:miter lim="800000"/>
            <a:headEnd/>
            <a:tailEnd/>
          </a:ln>
          <a:effectLst/>
        </p:spPr>
        <p:txBody>
          <a:bodyPr vert="horz" wrap="square" lIns="91434" tIns="45718" rIns="91434" bIns="45718" numCol="1" anchor="t" anchorCtr="0" compatLnSpc="1">
            <a:prstTxWarp prst="textNoShape">
              <a:avLst/>
            </a:prstTxWarp>
          </a:bodyPr>
          <a:lstStyle>
            <a:lvl1pPr algn="r" defTabSz="913953">
              <a:spcBef>
                <a:spcPct val="0"/>
              </a:spcBef>
              <a:defRPr sz="1200">
                <a:solidFill>
                  <a:schemeClr val="tx1"/>
                </a:solidFill>
                <a:latin typeface="Times" pitchFamily="18" charset="0"/>
                <a:ea typeface="+mn-ea"/>
                <a:cs typeface="+mn-cs"/>
              </a:defRPr>
            </a:lvl1pPr>
          </a:lstStyle>
          <a:p>
            <a:pPr>
              <a:defRPr/>
            </a:pPr>
            <a:endParaRPr lang="de-DE" dirty="0"/>
          </a:p>
        </p:txBody>
      </p:sp>
      <p:sp>
        <p:nvSpPr>
          <p:cNvPr id="3076" name="Rectangle 4"/>
          <p:cNvSpPr>
            <a:spLocks noGrp="1" noRot="1" noChangeAspect="1" noChangeArrowheads="1" noTextEdit="1"/>
          </p:cNvSpPr>
          <p:nvPr>
            <p:ph type="sldImg" idx="2"/>
          </p:nvPr>
        </p:nvSpPr>
        <p:spPr bwMode="auto">
          <a:xfrm>
            <a:off x="849313" y="744538"/>
            <a:ext cx="4964112" cy="3724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197" name="Rectangle 5"/>
          <p:cNvSpPr>
            <a:spLocks noGrp="1" noChangeArrowheads="1"/>
          </p:cNvSpPr>
          <p:nvPr>
            <p:ph type="body" sz="quarter" idx="3"/>
          </p:nvPr>
        </p:nvSpPr>
        <p:spPr bwMode="auto">
          <a:xfrm>
            <a:off x="889000" y="4716463"/>
            <a:ext cx="4959350" cy="4465637"/>
          </a:xfrm>
          <a:prstGeom prst="rect">
            <a:avLst/>
          </a:prstGeom>
          <a:noFill/>
          <a:ln w="9525">
            <a:noFill/>
            <a:miter lim="800000"/>
            <a:headEnd/>
            <a:tailEnd/>
          </a:ln>
          <a:effectLst/>
        </p:spPr>
        <p:txBody>
          <a:bodyPr vert="horz" wrap="square" lIns="91434" tIns="45718" rIns="91434" bIns="45718" numCol="1" anchor="t" anchorCtr="0" compatLnSpc="1">
            <a:prstTxWarp prst="textNoShape">
              <a:avLst/>
            </a:prstTxWarp>
          </a:bodyPr>
          <a:lstStyle/>
          <a:p>
            <a:pPr lvl="0"/>
            <a:r>
              <a:rPr lang="de-DE" noProof="0"/>
              <a:t>Klicken Sie, um die Textformatierung des Masters zu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8198" name="Rectangle 6"/>
          <p:cNvSpPr>
            <a:spLocks noGrp="1" noChangeArrowheads="1"/>
          </p:cNvSpPr>
          <p:nvPr>
            <p:ph type="ftr" sz="quarter" idx="4"/>
          </p:nvPr>
        </p:nvSpPr>
        <p:spPr bwMode="auto">
          <a:xfrm>
            <a:off x="0" y="9429750"/>
            <a:ext cx="2887663" cy="496888"/>
          </a:xfrm>
          <a:prstGeom prst="rect">
            <a:avLst/>
          </a:prstGeom>
          <a:noFill/>
          <a:ln w="9525">
            <a:noFill/>
            <a:miter lim="800000"/>
            <a:headEnd/>
            <a:tailEnd/>
          </a:ln>
          <a:effectLst/>
        </p:spPr>
        <p:txBody>
          <a:bodyPr vert="horz" wrap="square" lIns="91434" tIns="45718" rIns="91434" bIns="45718" numCol="1" anchor="b" anchorCtr="0" compatLnSpc="1">
            <a:prstTxWarp prst="textNoShape">
              <a:avLst/>
            </a:prstTxWarp>
          </a:bodyPr>
          <a:lstStyle>
            <a:lvl1pPr algn="l" defTabSz="913953">
              <a:spcBef>
                <a:spcPct val="0"/>
              </a:spcBef>
              <a:defRPr sz="1200">
                <a:solidFill>
                  <a:schemeClr val="tx1"/>
                </a:solidFill>
                <a:latin typeface="Times" pitchFamily="18" charset="0"/>
                <a:ea typeface="+mn-ea"/>
                <a:cs typeface="+mn-cs"/>
              </a:defRPr>
            </a:lvl1pPr>
          </a:lstStyle>
          <a:p>
            <a:pPr>
              <a:defRPr/>
            </a:pPr>
            <a:endParaRPr lang="de-DE" dirty="0"/>
          </a:p>
        </p:txBody>
      </p:sp>
      <p:sp>
        <p:nvSpPr>
          <p:cNvPr id="8199" name="Rectangle 7"/>
          <p:cNvSpPr>
            <a:spLocks noGrp="1" noChangeArrowheads="1"/>
          </p:cNvSpPr>
          <p:nvPr>
            <p:ph type="sldNum" sz="quarter" idx="5"/>
          </p:nvPr>
        </p:nvSpPr>
        <p:spPr bwMode="auto">
          <a:xfrm>
            <a:off x="3775075" y="9429750"/>
            <a:ext cx="2887663" cy="496888"/>
          </a:xfrm>
          <a:prstGeom prst="rect">
            <a:avLst/>
          </a:prstGeom>
          <a:noFill/>
          <a:ln w="9525">
            <a:noFill/>
            <a:miter lim="800000"/>
            <a:headEnd/>
            <a:tailEnd/>
          </a:ln>
          <a:effectLst/>
        </p:spPr>
        <p:txBody>
          <a:bodyPr vert="horz" wrap="square" lIns="91434" tIns="45718" rIns="91434" bIns="45718" numCol="1" anchor="b" anchorCtr="0" compatLnSpc="1">
            <a:prstTxWarp prst="textNoShape">
              <a:avLst/>
            </a:prstTxWarp>
          </a:bodyPr>
          <a:lstStyle>
            <a:lvl1pPr algn="r" defTabSz="912813">
              <a:spcBef>
                <a:spcPct val="0"/>
              </a:spcBef>
              <a:defRPr sz="1200">
                <a:solidFill>
                  <a:schemeClr val="tx1"/>
                </a:solidFill>
                <a:latin typeface="Times" charset="0"/>
                <a:cs typeface="+mn-cs"/>
              </a:defRPr>
            </a:lvl1pPr>
          </a:lstStyle>
          <a:p>
            <a:pPr>
              <a:defRPr/>
            </a:pPr>
            <a:fld id="{B7029886-40EC-0D47-A55E-B9CEA8367316}" type="slidenum">
              <a:rPr lang="de-DE"/>
              <a:pPr>
                <a:defRPr/>
              </a:pPr>
              <a:t>‹#›</a:t>
            </a:fld>
            <a:endParaRPr lang="de-DE" dirty="0"/>
          </a:p>
        </p:txBody>
      </p:sp>
    </p:spTree>
    <p:extLst>
      <p:ext uri="{BB962C8B-B14F-4D97-AF65-F5344CB8AC3E}">
        <p14:creationId xmlns:p14="http://schemas.microsoft.com/office/powerpoint/2010/main" val="149864123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18"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pitchFamily="18" charset="0"/>
        <a:ea typeface="ＭＳ Ｐゴシック" charset="0"/>
        <a:cs typeface="ＭＳ Ｐゴシック" charset="0"/>
      </a:defRPr>
    </a:lvl2pPr>
    <a:lvl3pPr marL="914400" algn="l" rtl="0" eaLnBrk="0" fontAlgn="base" hangingPunct="0">
      <a:spcBef>
        <a:spcPct val="30000"/>
      </a:spcBef>
      <a:spcAft>
        <a:spcPct val="0"/>
      </a:spcAft>
      <a:defRPr sz="1200" kern="1200">
        <a:solidFill>
          <a:schemeClr val="tx1"/>
        </a:solidFill>
        <a:latin typeface="Times" pitchFamily="18" charset="0"/>
        <a:ea typeface="ＭＳ Ｐゴシック" charset="0"/>
        <a:cs typeface="ＭＳ Ｐゴシック" charset="0"/>
      </a:defRPr>
    </a:lvl3pPr>
    <a:lvl4pPr marL="1371600" algn="l" rtl="0" eaLnBrk="0" fontAlgn="base" hangingPunct="0">
      <a:spcBef>
        <a:spcPct val="30000"/>
      </a:spcBef>
      <a:spcAft>
        <a:spcPct val="0"/>
      </a:spcAft>
      <a:defRPr sz="1200" kern="1200">
        <a:solidFill>
          <a:schemeClr val="tx1"/>
        </a:solidFill>
        <a:latin typeface="Times" pitchFamily="18" charset="0"/>
        <a:ea typeface="ＭＳ Ｐゴシック" charset="0"/>
        <a:cs typeface="ＭＳ Ｐゴシック" charset="0"/>
      </a:defRPr>
    </a:lvl4pPr>
    <a:lvl5pPr marL="1828800" algn="l" rtl="0" eaLnBrk="0" fontAlgn="base" hangingPunct="0">
      <a:spcBef>
        <a:spcPct val="30000"/>
      </a:spcBef>
      <a:spcAft>
        <a:spcPct val="0"/>
      </a:spcAft>
      <a:defRPr sz="1200" kern="1200">
        <a:solidFill>
          <a:schemeClr val="tx1"/>
        </a:solidFill>
        <a:latin typeface="Times" pitchFamily="18" charset="0"/>
        <a:ea typeface="ＭＳ Ｐゴシック" charset="0"/>
        <a:cs typeface="ＭＳ Ｐゴシック"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dirty="0" smtClean="0">
                <a:solidFill>
                  <a:schemeClr val="tx1"/>
                </a:solidFill>
                <a:latin typeface="Times" charset="0"/>
                <a:ea typeface="+mn-ea"/>
                <a:cs typeface="+mn-cs"/>
              </a:rPr>
              <a:t>Why do we think it's important? Use of article level metrics...</a:t>
            </a:r>
            <a:endParaRPr lang="en-GB" sz="1200" kern="1200" dirty="0" smtClean="0">
              <a:solidFill>
                <a:schemeClr val="tx1"/>
              </a:solidFill>
              <a:latin typeface="Times" charset="0"/>
              <a:ea typeface="+mn-ea"/>
              <a:cs typeface="+mn-cs"/>
            </a:endParaRPr>
          </a:p>
          <a:p>
            <a:pPr lvl="0"/>
            <a:endParaRPr lang="en-US" sz="1200" kern="1200" dirty="0" smtClean="0">
              <a:solidFill>
                <a:schemeClr val="tx1"/>
              </a:solidFill>
              <a:latin typeface="Times" charset="0"/>
              <a:ea typeface="+mn-ea"/>
              <a:cs typeface="+mn-cs"/>
            </a:endParaRPr>
          </a:p>
          <a:p>
            <a:pPr lvl="0">
              <a:buFont typeface="Arial" pitchFamily="34" charset="0"/>
              <a:buChar char="•"/>
            </a:pPr>
            <a:r>
              <a:rPr lang="en-US" sz="1200" kern="1200" dirty="0" smtClean="0">
                <a:solidFill>
                  <a:schemeClr val="tx1"/>
                </a:solidFill>
                <a:latin typeface="Times" charset="0"/>
                <a:ea typeface="+mn-ea"/>
                <a:cs typeface="+mn-cs"/>
              </a:rPr>
              <a:t> to assist in the efforts to move away from the use of journal level metrics like the Impact Factor of the journal a manuscript is published in as a proxy for assessing the quality or importance of a publication</a:t>
            </a:r>
          </a:p>
          <a:p>
            <a:pPr lvl="0">
              <a:buFontTx/>
              <a:buChar char="-"/>
            </a:pPr>
            <a:endParaRPr lang="en-GB" sz="1200" kern="1200" dirty="0" smtClean="0">
              <a:solidFill>
                <a:schemeClr val="tx1"/>
              </a:solidFill>
              <a:latin typeface="Times" charset="0"/>
              <a:ea typeface="+mn-ea"/>
              <a:cs typeface="+mn-cs"/>
            </a:endParaRPr>
          </a:p>
          <a:p>
            <a:pPr lvl="0">
              <a:buFont typeface="Arial" pitchFamily="34" charset="0"/>
              <a:buChar char="•"/>
            </a:pPr>
            <a:r>
              <a:rPr lang="en-US" sz="1200" kern="1200" dirty="0" smtClean="0">
                <a:solidFill>
                  <a:schemeClr val="tx1"/>
                </a:solidFill>
                <a:latin typeface="Times" charset="0"/>
                <a:ea typeface="+mn-ea"/>
                <a:cs typeface="+mn-cs"/>
              </a:rPr>
              <a:t>to give a way for people to filter through large number of publications to find those of greatest impact and quality.</a:t>
            </a:r>
          </a:p>
          <a:p>
            <a:pPr lvl="0">
              <a:buFontTx/>
              <a:buChar char="-"/>
            </a:pPr>
            <a:endParaRPr lang="en-GB" sz="1200" kern="1200" dirty="0" smtClean="0">
              <a:solidFill>
                <a:schemeClr val="tx1"/>
              </a:solidFill>
              <a:latin typeface="Times" charset="0"/>
              <a:ea typeface="+mn-ea"/>
              <a:cs typeface="+mn-cs"/>
            </a:endParaRPr>
          </a:p>
          <a:p>
            <a:r>
              <a:rPr lang="en-US" sz="1200" kern="1200" dirty="0" smtClean="0">
                <a:solidFill>
                  <a:schemeClr val="tx1"/>
                </a:solidFill>
                <a:latin typeface="Times" charset="0"/>
                <a:ea typeface="+mn-ea"/>
                <a:cs typeface="+mn-cs"/>
              </a:rPr>
              <a:t>One way of thinking about the peer review process is that it is a acts as a way to filter research, bringing out the most interesting/important work. </a:t>
            </a:r>
          </a:p>
          <a:p>
            <a:endParaRPr lang="en-US" sz="1200" kern="1200" dirty="0" smtClean="0">
              <a:solidFill>
                <a:schemeClr val="tx1"/>
              </a:solidFill>
              <a:latin typeface="Times" charset="0"/>
              <a:ea typeface="+mn-ea"/>
              <a:cs typeface="+mn-cs"/>
            </a:endParaRPr>
          </a:p>
          <a:p>
            <a:r>
              <a:rPr lang="en-US" sz="1200" kern="1200" dirty="0" smtClean="0">
                <a:solidFill>
                  <a:schemeClr val="tx1"/>
                </a:solidFill>
                <a:latin typeface="Times" charset="0"/>
                <a:ea typeface="+mn-ea"/>
                <a:cs typeface="+mn-cs"/>
              </a:rPr>
              <a:t>Peer-review isn't always effective at this — typically the bulk of citations accrued by a journal are to a small number of articles.</a:t>
            </a:r>
            <a:r>
              <a:rPr lang="en-GB" sz="1200" kern="1200" baseline="0" dirty="0" smtClean="0">
                <a:solidFill>
                  <a:schemeClr val="tx1"/>
                </a:solidFill>
                <a:latin typeface="Times" charset="0"/>
                <a:ea typeface="+mn-ea"/>
                <a:cs typeface="+mn-cs"/>
              </a:rPr>
              <a:t> </a:t>
            </a:r>
            <a:r>
              <a:rPr lang="en-US" sz="1200" kern="1200" dirty="0" smtClean="0">
                <a:solidFill>
                  <a:schemeClr val="tx1"/>
                </a:solidFill>
                <a:latin typeface="Times" charset="0"/>
                <a:ea typeface="+mn-ea"/>
                <a:cs typeface="+mn-cs"/>
              </a:rPr>
              <a:t>In this case it's much better to look at the number of citations that an individual article receives, as opposed to the average number of citations received by articles in the journal that the article has been published in (or the Impact Factor) - the Impact Factor of a journal isn't necessarily a good predictor of the number of citations each article receives. However citations take a long time to accrue, and other article level metrics might be able to give an indication of an article's impact a bit sooner.</a:t>
            </a:r>
          </a:p>
          <a:p>
            <a:endParaRPr lang="en-GB" sz="1200" kern="1200" dirty="0" smtClean="0">
              <a:solidFill>
                <a:schemeClr val="tx1"/>
              </a:solidFill>
              <a:latin typeface="Times" charset="0"/>
              <a:ea typeface="+mn-ea"/>
              <a:cs typeface="+mn-cs"/>
            </a:endParaRPr>
          </a:p>
          <a:p>
            <a:r>
              <a:rPr lang="en-US" sz="1200" kern="1200" dirty="0" smtClean="0">
                <a:solidFill>
                  <a:schemeClr val="tx1"/>
                </a:solidFill>
                <a:latin typeface="Times" charset="0"/>
                <a:ea typeface="+mn-ea"/>
                <a:cs typeface="+mn-cs"/>
              </a:rPr>
              <a:t>The long term aim of article level metrics</a:t>
            </a:r>
            <a:r>
              <a:rPr lang="en-US" sz="1200" kern="1200" baseline="0" dirty="0" smtClean="0">
                <a:solidFill>
                  <a:schemeClr val="tx1"/>
                </a:solidFill>
                <a:latin typeface="Times" charset="0"/>
                <a:ea typeface="+mn-ea"/>
                <a:cs typeface="+mn-cs"/>
              </a:rPr>
              <a:t> is </a:t>
            </a:r>
            <a:r>
              <a:rPr lang="en-US" sz="1200" kern="1200" dirty="0" smtClean="0">
                <a:solidFill>
                  <a:schemeClr val="tx1"/>
                </a:solidFill>
                <a:latin typeface="Times" charset="0"/>
                <a:ea typeface="+mn-ea"/>
                <a:cs typeface="+mn-cs"/>
              </a:rPr>
              <a:t>to look at the scientific community's reaction to an article using article level metrics following publication — what they are looking at, how much an article is being discussed, and what's being said about — and finding ways to capture and represent the information to help people to navigate the research, and finding out what's of importance to them.</a:t>
            </a:r>
          </a:p>
          <a:p>
            <a:endParaRPr lang="en-US" sz="1200" kern="1200" dirty="0" smtClean="0">
              <a:solidFill>
                <a:schemeClr val="tx1"/>
              </a:solidFill>
              <a:latin typeface="Times" charset="0"/>
              <a:ea typeface="+mn-ea"/>
              <a:cs typeface="+mn-cs"/>
            </a:endParaRPr>
          </a:p>
          <a:p>
            <a:r>
              <a:rPr lang="en-US" sz="1200" kern="1200" dirty="0" smtClean="0">
                <a:solidFill>
                  <a:schemeClr val="tx1"/>
                </a:solidFill>
                <a:latin typeface="Times" charset="0"/>
                <a:ea typeface="+mn-ea"/>
                <a:cs typeface="+mn-cs"/>
              </a:rPr>
              <a:t> </a:t>
            </a:r>
            <a:endParaRPr lang="en-GB" sz="1200" kern="1200" dirty="0" smtClean="0">
              <a:solidFill>
                <a:schemeClr val="tx1"/>
              </a:solidFill>
              <a:latin typeface="Times" charset="0"/>
              <a:ea typeface="+mn-ea"/>
              <a:cs typeface="+mn-cs"/>
            </a:endParaRPr>
          </a:p>
          <a:p>
            <a:pPr lvl="0">
              <a:buFont typeface="Arial" pitchFamily="34" charset="0"/>
              <a:buChar char="•"/>
            </a:pPr>
            <a:r>
              <a:rPr lang="en-US" sz="1200" kern="1200" dirty="0" smtClean="0">
                <a:solidFill>
                  <a:schemeClr val="tx1"/>
                </a:solidFill>
                <a:latin typeface="Times" charset="0"/>
                <a:ea typeface="+mn-ea"/>
                <a:cs typeface="+mn-cs"/>
              </a:rPr>
              <a:t> ALMs</a:t>
            </a:r>
            <a:r>
              <a:rPr lang="en-US" sz="1200" kern="1200" baseline="0" dirty="0" smtClean="0">
                <a:solidFill>
                  <a:schemeClr val="tx1"/>
                </a:solidFill>
                <a:latin typeface="Times" charset="0"/>
                <a:ea typeface="+mn-ea"/>
                <a:cs typeface="+mn-cs"/>
              </a:rPr>
              <a:t> are i</a:t>
            </a:r>
            <a:r>
              <a:rPr lang="en-US" sz="1200" kern="1200" dirty="0" smtClean="0">
                <a:solidFill>
                  <a:schemeClr val="tx1"/>
                </a:solidFill>
                <a:latin typeface="Times" charset="0"/>
                <a:ea typeface="+mn-ea"/>
                <a:cs typeface="+mn-cs"/>
              </a:rPr>
              <a:t>mportant to individual scientists to assess their own output, and also for funding bodies etc. for use in research assessment activities.</a:t>
            </a:r>
          </a:p>
          <a:p>
            <a:pPr lvl="0"/>
            <a:endParaRPr lang="en-GB" sz="1200" kern="1200" dirty="0" smtClean="0">
              <a:solidFill>
                <a:schemeClr val="tx1"/>
              </a:solidFill>
              <a:latin typeface="Times" charset="0"/>
              <a:ea typeface="+mn-ea"/>
              <a:cs typeface="+mn-cs"/>
            </a:endParaRPr>
          </a:p>
          <a:p>
            <a:r>
              <a:rPr lang="en-US" sz="1200" kern="1200" dirty="0" smtClean="0">
                <a:solidFill>
                  <a:schemeClr val="tx1"/>
                </a:solidFill>
                <a:latin typeface="Times" charset="0"/>
                <a:ea typeface="+mn-ea"/>
                <a:cs typeface="+mn-cs"/>
              </a:rPr>
              <a:t>Currently the way in which credit is given for publication to look at the Impact Factor of the publishing journal as an indication of the impact of the article —commonly hear that institutions research assessment only crediting research published in journals with an Impact Factor of whatever</a:t>
            </a:r>
            <a:endParaRPr lang="en-GB" sz="1200" kern="1200" dirty="0" smtClean="0">
              <a:solidFill>
                <a:schemeClr val="tx1"/>
              </a:solidFill>
              <a:latin typeface="Times" charset="0"/>
              <a:ea typeface="+mn-ea"/>
              <a:cs typeface="+mn-cs"/>
            </a:endParaRPr>
          </a:p>
          <a:p>
            <a:pPr lvl="0"/>
            <a:endParaRPr lang="en-US" sz="1200" kern="1200" dirty="0" smtClean="0">
              <a:solidFill>
                <a:schemeClr val="tx1"/>
              </a:solidFill>
              <a:latin typeface="Times" charset="0"/>
              <a:ea typeface="+mn-ea"/>
              <a:cs typeface="+mn-cs"/>
            </a:endParaRPr>
          </a:p>
          <a:p>
            <a:pPr lvl="0">
              <a:buFont typeface="Arial" pitchFamily="34" charset="0"/>
              <a:buChar char="•"/>
            </a:pPr>
            <a:r>
              <a:rPr lang="en-US" sz="1200" kern="1200" dirty="0" smtClean="0">
                <a:solidFill>
                  <a:schemeClr val="tx1"/>
                </a:solidFill>
                <a:latin typeface="Times" charset="0"/>
                <a:ea typeface="+mn-ea"/>
                <a:cs typeface="+mn-cs"/>
              </a:rPr>
              <a:t> ALMs can give an understanding of how research findings are disseminated and accessed</a:t>
            </a:r>
            <a:endParaRPr lang="en-GB" sz="1200" kern="1200" dirty="0" smtClean="0">
              <a:solidFill>
                <a:schemeClr val="tx1"/>
              </a:solidFill>
              <a:latin typeface="Times" charset="0"/>
              <a:ea typeface="+mn-ea"/>
              <a:cs typeface="+mn-cs"/>
            </a:endParaRPr>
          </a:p>
          <a:p>
            <a:pPr lvl="0"/>
            <a:endParaRPr lang="en-US" sz="1200" kern="1200" dirty="0" smtClean="0">
              <a:solidFill>
                <a:schemeClr val="tx1"/>
              </a:solidFill>
              <a:latin typeface="Times" charset="0"/>
              <a:ea typeface="+mn-ea"/>
              <a:cs typeface="+mn-cs"/>
            </a:endParaRPr>
          </a:p>
          <a:p>
            <a:pPr lvl="0"/>
            <a:r>
              <a:rPr lang="en-US" sz="1200" kern="1200" dirty="0" smtClean="0">
                <a:solidFill>
                  <a:schemeClr val="tx1"/>
                </a:solidFill>
                <a:latin typeface="Times" charset="0"/>
                <a:ea typeface="+mn-ea"/>
                <a:cs typeface="+mn-cs"/>
              </a:rPr>
              <a:t>Research is ongoing to better understand</a:t>
            </a:r>
            <a:r>
              <a:rPr lang="en-US" sz="1200" kern="1200" baseline="0" dirty="0" smtClean="0">
                <a:solidFill>
                  <a:schemeClr val="tx1"/>
                </a:solidFill>
                <a:latin typeface="Times" charset="0"/>
                <a:ea typeface="+mn-ea"/>
                <a:cs typeface="+mn-cs"/>
              </a:rPr>
              <a:t> </a:t>
            </a:r>
            <a:r>
              <a:rPr lang="en-US" sz="1200" kern="1200" dirty="0" smtClean="0">
                <a:solidFill>
                  <a:schemeClr val="tx1"/>
                </a:solidFill>
                <a:latin typeface="Times" charset="0"/>
                <a:ea typeface="+mn-ea"/>
                <a:cs typeface="+mn-cs"/>
              </a:rPr>
              <a:t>the relationship of new article metrics with traditional measures, i.e. citations —some newer measures could provide an indication of the impact of a paper without an extensive lag time</a:t>
            </a:r>
            <a:endParaRPr lang="en-GB" sz="1200" kern="1200" dirty="0" smtClean="0">
              <a:solidFill>
                <a:schemeClr val="tx1"/>
              </a:solidFill>
              <a:latin typeface="Times" charset="0"/>
              <a:ea typeface="+mn-ea"/>
              <a:cs typeface="+mn-cs"/>
            </a:endParaRPr>
          </a:p>
          <a:p>
            <a:r>
              <a:rPr lang="en-US" sz="1200" kern="1200" dirty="0" smtClean="0">
                <a:solidFill>
                  <a:schemeClr val="tx1"/>
                </a:solidFill>
                <a:latin typeface="Times" charset="0"/>
                <a:ea typeface="+mn-ea"/>
                <a:cs typeface="+mn-cs"/>
              </a:rPr>
              <a:t>Making the data available allows investigation of questions correlation between the different measures of impact — does wide coverage of an article on social media cites like twitter indicate eventual high number of citations..?</a:t>
            </a:r>
            <a:endParaRPr lang="en-GB" sz="1200" kern="1200" dirty="0" smtClean="0">
              <a:solidFill>
                <a:schemeClr val="tx1"/>
              </a:solidFill>
              <a:latin typeface="Times" charset="0"/>
              <a:ea typeface="+mn-ea"/>
              <a:cs typeface="+mn-cs"/>
            </a:endParaRPr>
          </a:p>
          <a:p>
            <a:endParaRPr lang="en-GB" sz="1200" kern="1200" dirty="0" smtClean="0">
              <a:solidFill>
                <a:schemeClr val="tx1"/>
              </a:solidFill>
              <a:latin typeface="Times" charset="0"/>
              <a:ea typeface="+mn-ea"/>
              <a:cs typeface="+mn-cs"/>
            </a:endParaRPr>
          </a:p>
          <a:p>
            <a:r>
              <a:rPr lang="en-US" sz="1200" kern="1200" dirty="0" smtClean="0">
                <a:solidFill>
                  <a:schemeClr val="tx1"/>
                </a:solidFill>
                <a:latin typeface="Times" charset="0"/>
                <a:ea typeface="+mn-ea"/>
                <a:cs typeface="+mn-cs"/>
              </a:rPr>
              <a:t> </a:t>
            </a:r>
            <a:endParaRPr lang="en-GB" sz="1200" kern="1200" dirty="0" smtClean="0">
              <a:solidFill>
                <a:schemeClr val="tx1"/>
              </a:solidFill>
              <a:latin typeface="Times" charset="0"/>
              <a:ea typeface="+mn-ea"/>
              <a:cs typeface="+mn-cs"/>
            </a:endParaRPr>
          </a:p>
          <a:p>
            <a:endParaRPr lang="en-GB" dirty="0"/>
          </a:p>
        </p:txBody>
      </p:sp>
      <p:sp>
        <p:nvSpPr>
          <p:cNvPr id="4" name="Slide Number Placeholder 3"/>
          <p:cNvSpPr>
            <a:spLocks noGrp="1"/>
          </p:cNvSpPr>
          <p:nvPr>
            <p:ph type="sldNum" sz="quarter" idx="10"/>
          </p:nvPr>
        </p:nvSpPr>
        <p:spPr/>
        <p:txBody>
          <a:bodyPr/>
          <a:lstStyle/>
          <a:p>
            <a:fld id="{2C66450C-9AC9-415E-9912-A60F04F7ACCE}" type="slidenum">
              <a:rPr lang="en-US" smtClean="0"/>
              <a:pPr/>
              <a:t>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7029886-40EC-0D47-A55E-B9CEA8367316}" type="slidenum">
              <a:rPr lang="de-DE" smtClean="0"/>
              <a:pPr>
                <a:defRPr/>
              </a:pPr>
              <a:t>16</a:t>
            </a:fld>
            <a:endParaRPr lang="de-DE" dirty="0"/>
          </a:p>
        </p:txBody>
      </p:sp>
    </p:spTree>
    <p:extLst>
      <p:ext uri="{BB962C8B-B14F-4D97-AF65-F5344CB8AC3E}">
        <p14:creationId xmlns:p14="http://schemas.microsoft.com/office/powerpoint/2010/main" val="3230819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Shape 52"/>
          <p:cNvSpPr>
            <a:spLocks noGrp="1" noRot="1" noChangeAspect="1"/>
          </p:cNvSpPr>
          <p:nvPr>
            <p:ph type="sldImg"/>
          </p:nvPr>
        </p:nvSpPr>
        <p:spPr>
          <a:prstGeom prst="rect">
            <a:avLst/>
          </a:prstGeom>
        </p:spPr>
        <p:txBody>
          <a:bodyPr/>
          <a:lstStyle/>
          <a:p>
            <a:pPr lvl="0"/>
            <a:endParaRPr/>
          </a:p>
        </p:txBody>
      </p:sp>
      <p:sp>
        <p:nvSpPr>
          <p:cNvPr id="53" name="Shape 53"/>
          <p:cNvSpPr>
            <a:spLocks noGrp="1"/>
          </p:cNvSpPr>
          <p:nvPr>
            <p:ph type="body" sz="quarter" idx="1"/>
          </p:nvPr>
        </p:nvSpPr>
        <p:spPr>
          <a:prstGeom prst="rect">
            <a:avLst/>
          </a:prstGeom>
        </p:spPr>
        <p:txBody>
          <a:bodyPr/>
          <a:lstStyle/>
          <a:p>
            <a:pPr lvl="0">
              <a:defRPr sz="1800"/>
            </a:pPr>
            <a:r>
              <a:rPr sz="1500"/>
              <a:t>Single external user, requires access for collaboration with institution</a:t>
            </a:r>
          </a:p>
          <a:p>
            <a:pPr lvl="0">
              <a:defRPr sz="1800"/>
            </a:pPr>
            <a:r>
              <a:rPr sz="1500"/>
              <a:t>Full text documents can not be stored in a secure Papers institutional environment for copyright and Information Security policy.</a:t>
            </a:r>
          </a:p>
          <a:p>
            <a:pPr lvl="0">
              <a:defRPr sz="1800"/>
            </a:pPr>
            <a:r>
              <a:rPr sz="1500"/>
              <a:t>Links back to the documents can be stored</a:t>
            </a:r>
          </a:p>
          <a:p>
            <a:pPr lvl="0">
              <a:defRPr sz="1800"/>
            </a:pPr>
            <a:r>
              <a:rPr sz="1500"/>
              <a:t>Either direct links to the item or via links to the item via link resolver (preferred method).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a:spLocks noGrp="1" noRot="1" noChangeAspect="1"/>
          </p:cNvSpPr>
          <p:nvPr>
            <p:ph type="sldImg"/>
          </p:nvPr>
        </p:nvSpPr>
        <p:spPr>
          <a:prstGeom prst="rect">
            <a:avLst/>
          </a:prstGeom>
        </p:spPr>
        <p:txBody>
          <a:bodyPr/>
          <a:lstStyle/>
          <a:p>
            <a:pPr lvl="0"/>
            <a:endParaRPr/>
          </a:p>
        </p:txBody>
      </p:sp>
      <p:sp>
        <p:nvSpPr>
          <p:cNvPr id="62" name="Shape 62"/>
          <p:cNvSpPr>
            <a:spLocks noGrp="1"/>
          </p:cNvSpPr>
          <p:nvPr>
            <p:ph type="body" sz="quarter" idx="1"/>
          </p:nvPr>
        </p:nvSpPr>
        <p:spPr>
          <a:prstGeom prst="rect">
            <a:avLst/>
          </a:prstGeom>
        </p:spPr>
        <p:txBody>
          <a:bodyPr/>
          <a:lstStyle/>
          <a:p>
            <a:pPr lvl="0">
              <a:defRPr sz="1800"/>
            </a:pPr>
            <a:r>
              <a:rPr sz="2000"/>
              <a:t>Access is web browser agnostic (IE, Chrome, Firefox, Safari) </a:t>
            </a:r>
          </a:p>
          <a:p>
            <a:pPr lvl="0">
              <a:defRPr sz="1800"/>
            </a:pPr>
            <a:r>
              <a:rPr sz="2000"/>
              <a:t>Yes</a:t>
            </a:r>
          </a:p>
          <a:p>
            <a:pPr lvl="0">
              <a:defRPr sz="1800"/>
            </a:pPr>
            <a:endParaRPr sz="2000"/>
          </a:p>
          <a:p>
            <a:pPr lvl="0">
              <a:defRPr sz="1800"/>
            </a:pPr>
            <a:r>
              <a:rPr sz="2000"/>
              <a:t>Adaptive or responsive design for multiple devices, device agnostic (Windows PC, iOS tablet or phone, Android tablet or phone devices).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a:spLocks noGrp="1" noRot="1" noChangeAspect="1"/>
          </p:cNvSpPr>
          <p:nvPr>
            <p:ph type="sldImg"/>
          </p:nvPr>
        </p:nvSpPr>
        <p:spPr>
          <a:prstGeom prst="rect">
            <a:avLst/>
          </a:prstGeom>
        </p:spPr>
        <p:txBody>
          <a:bodyPr/>
          <a:lstStyle/>
          <a:p>
            <a:pPr lvl="0"/>
            <a:endParaRPr/>
          </a:p>
        </p:txBody>
      </p:sp>
      <p:sp>
        <p:nvSpPr>
          <p:cNvPr id="62" name="Shape 62"/>
          <p:cNvSpPr>
            <a:spLocks noGrp="1"/>
          </p:cNvSpPr>
          <p:nvPr>
            <p:ph type="body" sz="quarter" idx="1"/>
          </p:nvPr>
        </p:nvSpPr>
        <p:spPr>
          <a:prstGeom prst="rect">
            <a:avLst/>
          </a:prstGeom>
        </p:spPr>
        <p:txBody>
          <a:bodyPr/>
          <a:lstStyle/>
          <a:p>
            <a:pPr lvl="0">
              <a:defRPr sz="1800"/>
            </a:pPr>
            <a:r>
              <a:rPr sz="2000"/>
              <a:t>Access is web browser agnostic (IE, Chrome, Firefox, Safari) </a:t>
            </a:r>
          </a:p>
          <a:p>
            <a:pPr lvl="0">
              <a:defRPr sz="1800"/>
            </a:pPr>
            <a:r>
              <a:rPr sz="2000"/>
              <a:t>Yes</a:t>
            </a:r>
          </a:p>
          <a:p>
            <a:pPr lvl="0">
              <a:defRPr sz="1800"/>
            </a:pPr>
            <a:endParaRPr sz="2000"/>
          </a:p>
          <a:p>
            <a:pPr lvl="0">
              <a:defRPr sz="1800"/>
            </a:pPr>
            <a:r>
              <a:rPr sz="2000"/>
              <a:t>Adaptive or responsive design for multiple devices, device agnostic (Windows PC, iOS tablet or phone, Android tablet or phone devices).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hape 61"/>
          <p:cNvSpPr>
            <a:spLocks noGrp="1" noRot="1" noChangeAspect="1"/>
          </p:cNvSpPr>
          <p:nvPr>
            <p:ph type="sldImg"/>
          </p:nvPr>
        </p:nvSpPr>
        <p:spPr>
          <a:prstGeom prst="rect">
            <a:avLst/>
          </a:prstGeom>
        </p:spPr>
        <p:txBody>
          <a:bodyPr/>
          <a:lstStyle/>
          <a:p>
            <a:pPr lvl="0"/>
            <a:endParaRPr/>
          </a:p>
        </p:txBody>
      </p:sp>
      <p:sp>
        <p:nvSpPr>
          <p:cNvPr id="62" name="Shape 62"/>
          <p:cNvSpPr>
            <a:spLocks noGrp="1"/>
          </p:cNvSpPr>
          <p:nvPr>
            <p:ph type="body" sz="quarter" idx="1"/>
          </p:nvPr>
        </p:nvSpPr>
        <p:spPr>
          <a:prstGeom prst="rect">
            <a:avLst/>
          </a:prstGeom>
        </p:spPr>
        <p:txBody>
          <a:bodyPr/>
          <a:lstStyle/>
          <a:p>
            <a:pPr lvl="0">
              <a:defRPr sz="1800"/>
            </a:pPr>
            <a:r>
              <a:rPr sz="2000"/>
              <a:t>Access is web browser agnostic (IE, Chrome, Firefox, Safari) </a:t>
            </a:r>
          </a:p>
          <a:p>
            <a:pPr lvl="0">
              <a:defRPr sz="1800"/>
            </a:pPr>
            <a:r>
              <a:rPr sz="2000"/>
              <a:t>Yes</a:t>
            </a:r>
          </a:p>
          <a:p>
            <a:pPr lvl="0">
              <a:defRPr sz="1800"/>
            </a:pPr>
            <a:endParaRPr sz="2000"/>
          </a:p>
          <a:p>
            <a:pPr lvl="0">
              <a:defRPr sz="1800"/>
            </a:pPr>
            <a:r>
              <a:rPr sz="2000"/>
              <a:t>Adaptive or responsive design for multiple devices, device agnostic (Windows PC, iOS tablet or phone, Android tablet or phone devices).</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0_title slide default">
    <p:spTree>
      <p:nvGrpSpPr>
        <p:cNvPr id="1" name=""/>
        <p:cNvGrpSpPr/>
        <p:nvPr/>
      </p:nvGrpSpPr>
      <p:grpSpPr>
        <a:xfrm>
          <a:off x="0" y="0"/>
          <a:ext cx="0" cy="0"/>
          <a:chOff x="0" y="0"/>
          <a:chExt cx="0" cy="0"/>
        </a:xfrm>
      </p:grpSpPr>
      <p:sp>
        <p:nvSpPr>
          <p:cNvPr id="10" name="Rechteck 9"/>
          <p:cNvSpPr/>
          <p:nvPr userDrawn="1"/>
        </p:nvSpPr>
        <p:spPr bwMode="auto">
          <a:xfrm>
            <a:off x="0" y="0"/>
            <a:ext cx="9180000" cy="6912000"/>
          </a:xfrm>
          <a:prstGeom prst="rect">
            <a:avLst/>
          </a:prstGeom>
          <a:gradFill flip="none" rotWithShape="1">
            <a:gsLst>
              <a:gs pos="100000">
                <a:schemeClr val="accent1"/>
              </a:gs>
              <a:gs pos="0">
                <a:schemeClr val="tx1"/>
              </a:gs>
            </a:gsLst>
            <a:lin ang="18900000" scaled="0"/>
            <a:tileRect/>
          </a:gradFill>
          <a:ln w="9525" cap="flat" cmpd="sng" algn="ctr">
            <a:noFill/>
            <a:prstDash val="solid"/>
            <a:round/>
            <a:headEnd type="none" w="med" len="med"/>
            <a:tailEnd type="none" w="med" len="med"/>
          </a:ln>
          <a:effectLst/>
        </p:spPr>
        <p:txBody>
          <a:bodyPr wrap="none"/>
          <a:lstStyle>
            <a:lvl1pPr>
              <a:defRPr sz="1600">
                <a:solidFill>
                  <a:schemeClr val="tx2"/>
                </a:solidFill>
                <a:latin typeface="Arial" charset="0"/>
                <a:ea typeface="Geneva" charset="0"/>
                <a:cs typeface="Geneva" charset="0"/>
              </a:defRPr>
            </a:lvl1pPr>
            <a:lvl2pPr marL="37931725" indent="-37474525">
              <a:defRPr sz="1600">
                <a:solidFill>
                  <a:schemeClr val="tx2"/>
                </a:solidFill>
                <a:latin typeface="Arial" charset="0"/>
                <a:ea typeface="Geneva" charset="0"/>
              </a:defRPr>
            </a:lvl2pPr>
            <a:lvl3pPr>
              <a:defRPr sz="1600">
                <a:solidFill>
                  <a:schemeClr val="tx2"/>
                </a:solidFill>
                <a:latin typeface="Arial" charset="0"/>
                <a:ea typeface="Geneva" charset="0"/>
              </a:defRPr>
            </a:lvl3pPr>
            <a:lvl4pPr>
              <a:defRPr sz="1600">
                <a:solidFill>
                  <a:schemeClr val="tx2"/>
                </a:solidFill>
                <a:latin typeface="Arial" charset="0"/>
                <a:ea typeface="Geneva" charset="0"/>
              </a:defRPr>
            </a:lvl4pPr>
            <a:lvl5pPr>
              <a:defRPr sz="1600">
                <a:solidFill>
                  <a:schemeClr val="tx2"/>
                </a:solidFill>
                <a:latin typeface="Arial" charset="0"/>
                <a:ea typeface="Geneva" charset="0"/>
              </a:defRPr>
            </a:lvl5pPr>
            <a:lvl6pPr marL="457200" eaLnBrk="0" fontAlgn="base" hangingPunct="0">
              <a:spcBef>
                <a:spcPct val="50000"/>
              </a:spcBef>
              <a:spcAft>
                <a:spcPct val="0"/>
              </a:spcAft>
              <a:defRPr sz="1600">
                <a:solidFill>
                  <a:schemeClr val="tx2"/>
                </a:solidFill>
                <a:latin typeface="Arial" charset="0"/>
                <a:ea typeface="Geneva" charset="0"/>
              </a:defRPr>
            </a:lvl6pPr>
            <a:lvl7pPr marL="914400" eaLnBrk="0" fontAlgn="base" hangingPunct="0">
              <a:spcBef>
                <a:spcPct val="50000"/>
              </a:spcBef>
              <a:spcAft>
                <a:spcPct val="0"/>
              </a:spcAft>
              <a:defRPr sz="1600">
                <a:solidFill>
                  <a:schemeClr val="tx2"/>
                </a:solidFill>
                <a:latin typeface="Arial" charset="0"/>
                <a:ea typeface="Geneva" charset="0"/>
              </a:defRPr>
            </a:lvl7pPr>
            <a:lvl8pPr marL="1371600" eaLnBrk="0" fontAlgn="base" hangingPunct="0">
              <a:spcBef>
                <a:spcPct val="50000"/>
              </a:spcBef>
              <a:spcAft>
                <a:spcPct val="0"/>
              </a:spcAft>
              <a:defRPr sz="1600">
                <a:solidFill>
                  <a:schemeClr val="tx2"/>
                </a:solidFill>
                <a:latin typeface="Arial" charset="0"/>
                <a:ea typeface="Geneva" charset="0"/>
              </a:defRPr>
            </a:lvl8pPr>
            <a:lvl9pPr marL="1828800" eaLnBrk="0" fontAlgn="base" hangingPunct="0">
              <a:spcBef>
                <a:spcPct val="50000"/>
              </a:spcBef>
              <a:spcAft>
                <a:spcPct val="0"/>
              </a:spcAft>
              <a:defRPr sz="1600">
                <a:solidFill>
                  <a:schemeClr val="tx2"/>
                </a:solidFill>
                <a:latin typeface="Arial" charset="0"/>
                <a:ea typeface="Geneva" charset="0"/>
              </a:defRPr>
            </a:lvl9pPr>
          </a:lstStyle>
          <a:p>
            <a:pPr>
              <a:defRPr/>
            </a:pPr>
            <a:endParaRPr lang="de-DE" dirty="0" smtClean="0">
              <a:latin typeface="Calibri"/>
            </a:endParaRPr>
          </a:p>
        </p:txBody>
      </p:sp>
      <p:pic>
        <p:nvPicPr>
          <p:cNvPr id="19" name="Bild 10" descr="n_PPT CoverPict_Springer_6.8..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904561" y="993427"/>
            <a:ext cx="4027487" cy="4955909"/>
          </a:xfrm>
          <a:prstGeom prst="rect">
            <a:avLst/>
          </a:prstGeom>
        </p:spPr>
      </p:pic>
      <p:sp>
        <p:nvSpPr>
          <p:cNvPr id="17" name="Rectangle 5"/>
          <p:cNvSpPr>
            <a:spLocks noGrp="1" noChangeArrowheads="1"/>
          </p:cNvSpPr>
          <p:nvPr>
            <p:ph type="subTitle" idx="1"/>
          </p:nvPr>
        </p:nvSpPr>
        <p:spPr>
          <a:xfrm>
            <a:off x="3779667" y="5537200"/>
            <a:ext cx="4896021" cy="765373"/>
          </a:xfrm>
          <a:ln>
            <a:noFill/>
          </a:ln>
        </p:spPr>
        <p:txBody>
          <a:bodyPr/>
          <a:lstStyle>
            <a:lvl1pPr marL="0" indent="0">
              <a:buFont typeface="Times" charset="0"/>
              <a:buNone/>
              <a:defRPr>
                <a:solidFill>
                  <a:schemeClr val="bg2">
                    <a:lumMod val="90000"/>
                  </a:schemeClr>
                </a:solidFill>
                <a:latin typeface="Calibri"/>
                <a:cs typeface="Calibri"/>
              </a:defRPr>
            </a:lvl1pPr>
          </a:lstStyle>
          <a:p>
            <a:r>
              <a:rPr lang="en-US" smtClean="0"/>
              <a:t>Click to edit Master subtitle style</a:t>
            </a:r>
            <a:endParaRPr lang="de-DE" dirty="0"/>
          </a:p>
        </p:txBody>
      </p:sp>
      <p:sp>
        <p:nvSpPr>
          <p:cNvPr id="20" name="Rectangle 4"/>
          <p:cNvSpPr>
            <a:spLocks noGrp="1" noChangeArrowheads="1"/>
          </p:cNvSpPr>
          <p:nvPr>
            <p:ph type="ctrTitle"/>
          </p:nvPr>
        </p:nvSpPr>
        <p:spPr>
          <a:xfrm>
            <a:off x="3772652" y="4165600"/>
            <a:ext cx="4903036" cy="1209040"/>
          </a:xfrm>
        </p:spPr>
        <p:txBody>
          <a:bodyPr anchor="t" anchorCtr="0"/>
          <a:lstStyle>
            <a:lvl1pPr>
              <a:defRPr sz="3400" b="0" i="0" spc="30">
                <a:solidFill>
                  <a:schemeClr val="bg1"/>
                </a:solidFill>
                <a:latin typeface="+mj-lt"/>
                <a:cs typeface="Cambria"/>
              </a:defRPr>
            </a:lvl1pPr>
          </a:lstStyle>
          <a:p>
            <a:r>
              <a:rPr lang="en-US" smtClean="0"/>
              <a:t>Click to edit Master title style</a:t>
            </a:r>
            <a:endParaRPr lang="de-DE" dirty="0"/>
          </a:p>
        </p:txBody>
      </p:sp>
      <p:pic>
        <p:nvPicPr>
          <p:cNvPr id="12" name="Bild 11" descr="verlauf.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79703" y="2888489"/>
            <a:ext cx="5410200" cy="1016000"/>
          </a:xfrm>
          <a:prstGeom prst="rect">
            <a:avLst/>
          </a:prstGeom>
        </p:spPr>
      </p:pic>
      <p:pic>
        <p:nvPicPr>
          <p:cNvPr id="11" name="Bild 8" descr="Springer_pms.png"/>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4211960" y="3140968"/>
            <a:ext cx="1997075" cy="530225"/>
          </a:xfrm>
          <a:prstGeom prst="rect">
            <a:avLst/>
          </a:prstGeom>
        </p:spPr>
      </p:pic>
      <p:pic>
        <p:nvPicPr>
          <p:cNvPr id="13" name="Picture 12" descr="BMC_logo_main_gloss_square.png"/>
          <p:cNvPicPr>
            <a:picLocks noChangeAspect="1"/>
          </p:cNvPicPr>
          <p:nvPr userDrawn="1"/>
        </p:nvPicPr>
        <p:blipFill>
          <a:blip r:embed="rId5" cstate="print"/>
          <a:stretch>
            <a:fillRect/>
          </a:stretch>
        </p:blipFill>
        <p:spPr>
          <a:xfrm>
            <a:off x="6516216" y="2348880"/>
            <a:ext cx="2070276" cy="2070276"/>
          </a:xfrm>
          <a:prstGeom prst="rect">
            <a:avLst/>
          </a:prstGeom>
        </p:spPr>
      </p:pic>
    </p:spTree>
    <p:extLst>
      <p:ext uri="{BB962C8B-B14F-4D97-AF65-F5344CB8AC3E}">
        <p14:creationId xmlns:p14="http://schemas.microsoft.com/office/powerpoint/2010/main" val="592265696"/>
      </p:ext>
    </p:extLst>
  </p:cSld>
  <p:clrMapOvr>
    <a:masterClrMapping/>
  </p:clrMapOvr>
  <p:transition spd="slow"/>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el und Inhalt">
    <p:spTree>
      <p:nvGrpSpPr>
        <p:cNvPr id="1" name=""/>
        <p:cNvGrpSpPr/>
        <p:nvPr/>
      </p:nvGrpSpPr>
      <p:grpSpPr>
        <a:xfrm>
          <a:off x="0" y="0"/>
          <a:ext cx="0" cy="0"/>
          <a:chOff x="0" y="0"/>
          <a:chExt cx="0" cy="0"/>
        </a:xfrm>
      </p:grpSpPr>
      <p:sp>
        <p:nvSpPr>
          <p:cNvPr id="6" name="Title 5"/>
          <p:cNvSpPr>
            <a:spLocks noGrp="1" noChangeArrowheads="1"/>
          </p:cNvSpPr>
          <p:nvPr>
            <p:ph type="title"/>
          </p:nvPr>
        </p:nvSpPr>
        <p:spPr bwMode="auto">
          <a:xfrm>
            <a:off x="541138" y="896405"/>
            <a:ext cx="7991475" cy="3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a:defRPr sz="2200"/>
            </a:lvl1pPr>
          </a:lstStyle>
          <a:p>
            <a:pPr lvl="0"/>
            <a:r>
              <a:rPr lang="en-US" smtClean="0"/>
              <a:t>Click to edit Master title style</a:t>
            </a:r>
            <a:endParaRPr lang="de-DE" dirty="0"/>
          </a:p>
        </p:txBody>
      </p:sp>
      <p:sp>
        <p:nvSpPr>
          <p:cNvPr id="9" name="Rectangle 6"/>
          <p:cNvSpPr>
            <a:spLocks noGrp="1" noChangeArrowheads="1"/>
          </p:cNvSpPr>
          <p:nvPr>
            <p:ph idx="11"/>
          </p:nvPr>
        </p:nvSpPr>
        <p:spPr bwMode="auto">
          <a:xfrm>
            <a:off x="539552" y="1439863"/>
            <a:ext cx="7993062"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a:defRPr sz="1800"/>
            </a:lvl1pPr>
            <a:lvl2pPr>
              <a:defRPr sz="1800"/>
            </a:lvl2pPr>
            <a:lvl3pPr>
              <a:defRPr sz="18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Tree>
    <p:extLst>
      <p:ext uri="{BB962C8B-B14F-4D97-AF65-F5344CB8AC3E}">
        <p14:creationId xmlns:p14="http://schemas.microsoft.com/office/powerpoint/2010/main" val="3287695433"/>
      </p:ext>
    </p:extLst>
  </p:cSld>
  <p:clrMapOvr>
    <a:masterClrMapping/>
  </p:clrMapOvr>
  <p:transition spd="slow"/>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Open">
    <p:bg>
      <p:bgPr>
        <a:solidFill>
          <a:srgbClr val="0176C3"/>
        </a:solidFill>
        <a:effectLst/>
      </p:bgPr>
    </p:bg>
    <p:spTree>
      <p:nvGrpSpPr>
        <p:cNvPr id="1" name=""/>
        <p:cNvGrpSpPr/>
        <p:nvPr/>
      </p:nvGrpSpPr>
      <p:grpSpPr>
        <a:xfrm>
          <a:off x="0" y="0"/>
          <a:ext cx="0" cy="0"/>
          <a:chOff x="0" y="0"/>
          <a:chExt cx="0" cy="0"/>
        </a:xfrm>
      </p:grpSpPr>
      <p:sp>
        <p:nvSpPr>
          <p:cNvPr id="9" name="Shape 9"/>
          <p:cNvSpPr/>
          <p:nvPr/>
        </p:nvSpPr>
        <p:spPr>
          <a:xfrm>
            <a:off x="-1150987" y="3025490"/>
            <a:ext cx="11146219" cy="4413287"/>
          </a:xfrm>
          <a:custGeom>
            <a:avLst/>
            <a:gdLst/>
            <a:ahLst/>
            <a:cxnLst>
              <a:cxn ang="0">
                <a:pos x="wd2" y="hd2"/>
              </a:cxn>
              <a:cxn ang="5400000">
                <a:pos x="wd2" y="hd2"/>
              </a:cxn>
              <a:cxn ang="10800000">
                <a:pos x="wd2" y="hd2"/>
              </a:cxn>
              <a:cxn ang="16200000">
                <a:pos x="wd2" y="hd2"/>
              </a:cxn>
            </a:cxnLst>
            <a:rect l="0" t="0" r="r" b="b"/>
            <a:pathLst>
              <a:path w="21600" h="21600" extrusionOk="0">
                <a:moveTo>
                  <a:pt x="9016" y="0"/>
                </a:moveTo>
                <a:lnTo>
                  <a:pt x="21600" y="4064"/>
                </a:lnTo>
                <a:lnTo>
                  <a:pt x="20248" y="21600"/>
                </a:lnTo>
                <a:lnTo>
                  <a:pt x="1137" y="19922"/>
                </a:lnTo>
                <a:lnTo>
                  <a:pt x="0" y="9847"/>
                </a:lnTo>
                <a:lnTo>
                  <a:pt x="9016" y="0"/>
                </a:lnTo>
                <a:close/>
              </a:path>
            </a:pathLst>
          </a:custGeom>
          <a:solidFill>
            <a:srgbClr val="0B6AAD"/>
          </a:solidFill>
          <a:ln w="25400">
            <a:miter lim="400000"/>
          </a:ln>
        </p:spPr>
        <p:txBody>
          <a:bodyPr lIns="0" tIns="0" rIns="0" bIns="0" anchor="ctr"/>
          <a:lstStyle/>
          <a:p>
            <a:pPr defTabSz="205346" eaLnBrk="1" fontAlgn="auto" hangingPunct="1">
              <a:spcBef>
                <a:spcPts val="0"/>
              </a:spcBef>
              <a:spcAft>
                <a:spcPts val="0"/>
              </a:spcAft>
              <a:defRPr sz="4800"/>
            </a:pPr>
            <a:endParaRPr sz="4800" kern="0">
              <a:solidFill>
                <a:sysClr val="windowText" lastClr="000000"/>
              </a:solidFill>
              <a:latin typeface="Helvetica Light"/>
              <a:sym typeface="Helvetica Light"/>
            </a:endParaRPr>
          </a:p>
        </p:txBody>
      </p:sp>
      <p:sp>
        <p:nvSpPr>
          <p:cNvPr id="10" name="Shape 10"/>
          <p:cNvSpPr/>
          <p:nvPr/>
        </p:nvSpPr>
        <p:spPr>
          <a:xfrm>
            <a:off x="6010753" y="794772"/>
            <a:ext cx="2630514" cy="1226284"/>
          </a:xfrm>
          <a:prstGeom prst="rect">
            <a:avLst/>
          </a:prstGeom>
          <a:ln w="25400">
            <a:miter lim="400000"/>
          </a:ln>
          <a:extLst>
            <a:ext uri="{C572A759-6A51-4108-AA02-DFA0A04FC94B}">
              <ma14:wrappingTextBoxFlag xmlns:ma14="http://schemas.microsoft.com/office/mac/drawingml/2011/main" xmlns="" val="1"/>
            </a:ext>
          </a:extLst>
        </p:spPr>
        <p:txBody>
          <a:bodyPr wrap="none" lIns="35712" tIns="35712" rIns="35712" bIns="35712" anchor="ctr">
            <a:spAutoFit/>
          </a:bodyPr>
          <a:lstStyle>
            <a:lvl1pPr>
              <a:defRPr sz="21200">
                <a:solidFill>
                  <a:srgbClr val="FFFFFF"/>
                </a:solidFill>
                <a:latin typeface="Myriad Pro Light"/>
                <a:ea typeface="Myriad Pro Light"/>
                <a:cs typeface="Myriad Pro Light"/>
                <a:sym typeface="Myriad Pro Light"/>
              </a:defRPr>
            </a:lvl1pPr>
          </a:lstStyle>
          <a:p>
            <a:pPr defTabSz="205346" eaLnBrk="1" fontAlgn="auto" hangingPunct="1">
              <a:spcBef>
                <a:spcPts val="0"/>
              </a:spcBef>
              <a:spcAft>
                <a:spcPts val="0"/>
              </a:spcAft>
              <a:defRPr sz="1800">
                <a:solidFill>
                  <a:srgbClr val="000000"/>
                </a:solidFill>
              </a:defRPr>
            </a:pPr>
            <a:r>
              <a:rPr sz="7500" kern="0"/>
              <a:t>Papers</a:t>
            </a:r>
          </a:p>
        </p:txBody>
      </p:sp>
      <p:pic>
        <p:nvPicPr>
          <p:cNvPr id="11" name="P3-O5.png"/>
          <p:cNvPicPr/>
          <p:nvPr/>
        </p:nvPicPr>
        <p:blipFill>
          <a:blip r:embed="rId2">
            <a:extLst/>
          </a:blip>
          <a:stretch>
            <a:fillRect/>
          </a:stretch>
        </p:blipFill>
        <p:spPr>
          <a:xfrm>
            <a:off x="-3604836" y="-2668238"/>
            <a:ext cx="9433504" cy="9433505"/>
          </a:xfrm>
          <a:prstGeom prst="rect">
            <a:avLst/>
          </a:prstGeom>
          <a:ln w="25400">
            <a:miter lim="400000"/>
          </a:ln>
        </p:spPr>
      </p:pic>
      <p:pic>
        <p:nvPicPr>
          <p:cNvPr id="12" name="pasted-image.pdf"/>
          <p:cNvPicPr/>
          <p:nvPr/>
        </p:nvPicPr>
        <p:blipFill>
          <a:blip r:embed="rId3">
            <a:extLst/>
          </a:blip>
          <a:stretch>
            <a:fillRect/>
          </a:stretch>
        </p:blipFill>
        <p:spPr>
          <a:xfrm>
            <a:off x="7496183" y="324492"/>
            <a:ext cx="1015909" cy="271198"/>
          </a:xfrm>
          <a:prstGeom prst="rect">
            <a:avLst/>
          </a:prstGeom>
          <a:ln w="25400">
            <a:miter lim="400000"/>
          </a:ln>
        </p:spPr>
      </p:pic>
      <p:sp>
        <p:nvSpPr>
          <p:cNvPr id="13" name="Shape 13"/>
          <p:cNvSpPr>
            <a:spLocks noGrp="1"/>
          </p:cNvSpPr>
          <p:nvPr>
            <p:ph type="title"/>
          </p:nvPr>
        </p:nvSpPr>
        <p:spPr>
          <a:xfrm>
            <a:off x="3929690" y="1744675"/>
            <a:ext cx="4624393" cy="1059248"/>
          </a:xfrm>
          <a:prstGeom prst="rect">
            <a:avLst/>
          </a:prstGeom>
        </p:spPr>
        <p:txBody>
          <a:bodyPr anchor="b"/>
          <a:lstStyle>
            <a:lvl1pPr algn="r">
              <a:defRPr sz="5600">
                <a:solidFill>
                  <a:srgbClr val="FFFFFF"/>
                </a:solidFill>
                <a:latin typeface="+mn-lt"/>
                <a:ea typeface="+mn-ea"/>
                <a:cs typeface="+mn-cs"/>
                <a:sym typeface="Helvetica Light"/>
              </a:defRPr>
            </a:lvl1pPr>
          </a:lstStyle>
          <a:p>
            <a:pPr lvl="0">
              <a:defRPr sz="1800">
                <a:solidFill>
                  <a:srgbClr val="000000"/>
                </a:solidFill>
              </a:defRPr>
            </a:pPr>
            <a:r>
              <a:rPr sz="5600">
                <a:solidFill>
                  <a:srgbClr val="FFFFFF"/>
                </a:solidFill>
              </a:rPr>
              <a:t>Title Text</a:t>
            </a:r>
          </a:p>
        </p:txBody>
      </p:sp>
    </p:spTree>
    <p:extLst>
      <p:ext uri="{BB962C8B-B14F-4D97-AF65-F5344CB8AC3E}">
        <p14:creationId xmlns:p14="http://schemas.microsoft.com/office/powerpoint/2010/main" val="377943898"/>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White with Heading + Object">
    <p:spTree>
      <p:nvGrpSpPr>
        <p:cNvPr id="1" name=""/>
        <p:cNvGrpSpPr/>
        <p:nvPr/>
      </p:nvGrpSpPr>
      <p:grpSpPr>
        <a:xfrm>
          <a:off x="0" y="0"/>
          <a:ext cx="0" cy="0"/>
          <a:chOff x="0" y="0"/>
          <a:chExt cx="0" cy="0"/>
        </a:xfrm>
      </p:grpSpPr>
      <p:sp>
        <p:nvSpPr>
          <p:cNvPr id="15" name="Shape 15"/>
          <p:cNvSpPr>
            <a:spLocks noGrp="1"/>
          </p:cNvSpPr>
          <p:nvPr>
            <p:ph idx="3"/>
          </p:nvPr>
        </p:nvSpPr>
        <p:spPr>
          <a:xfrm>
            <a:off x="892969" y="1714290"/>
            <a:ext cx="7358063" cy="4250741"/>
          </a:xfrm>
          <a:prstGeom prst="rect">
            <a:avLst/>
          </a:prstGeom>
        </p:spPr>
        <p:txBody>
          <a:bodyPr/>
          <a:lstStyle/>
          <a:p>
            <a:pPr marL="0" lvl="0" indent="0" algn="ctr">
              <a:spcBef>
                <a:spcPts val="0"/>
              </a:spcBef>
              <a:buSzTx/>
              <a:buNone/>
              <a:defRPr sz="8000">
                <a:latin typeface="Gill Sans"/>
                <a:ea typeface="Gill Sans"/>
                <a:cs typeface="Gill Sans"/>
                <a:sym typeface="Gill Sans"/>
              </a:defRPr>
            </a:pPr>
            <a:endParaRPr/>
          </a:p>
        </p:txBody>
      </p:sp>
      <p:sp>
        <p:nvSpPr>
          <p:cNvPr id="16" name="Shape 16"/>
          <p:cNvSpPr>
            <a:spLocks noGrp="1"/>
          </p:cNvSpPr>
          <p:nvPr>
            <p:ph type="title"/>
          </p:nvPr>
        </p:nvSpPr>
        <p:spPr>
          <a:prstGeom prst="rect">
            <a:avLst/>
          </a:prstGeom>
        </p:spPr>
        <p:txBody>
          <a:bodyPr/>
          <a:lstStyle>
            <a:lvl1pPr>
              <a:defRPr b="1"/>
            </a:lvl1pPr>
          </a:lstStyle>
          <a:p>
            <a:pPr lvl="0">
              <a:defRPr sz="1800" b="0"/>
            </a:pPr>
            <a:r>
              <a:rPr sz="4200" b="1"/>
              <a:t>Title Text</a:t>
            </a:r>
          </a:p>
        </p:txBody>
      </p:sp>
    </p:spTree>
    <p:extLst>
      <p:ext uri="{BB962C8B-B14F-4D97-AF65-F5344CB8AC3E}">
        <p14:creationId xmlns:p14="http://schemas.microsoft.com/office/powerpoint/2010/main" val="590684805"/>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All Blue with Heading">
    <p:bg>
      <p:bgPr>
        <a:solidFill>
          <a:srgbClr val="0176C3"/>
        </a:solidFill>
        <a:effectLst/>
      </p:bgPr>
    </p:bg>
    <p:spTree>
      <p:nvGrpSpPr>
        <p:cNvPr id="1" name=""/>
        <p:cNvGrpSpPr/>
        <p:nvPr/>
      </p:nvGrpSpPr>
      <p:grpSpPr>
        <a:xfrm>
          <a:off x="0" y="0"/>
          <a:ext cx="0" cy="0"/>
          <a:chOff x="0" y="0"/>
          <a:chExt cx="0" cy="0"/>
        </a:xfrm>
      </p:grpSpPr>
      <p:pic>
        <p:nvPicPr>
          <p:cNvPr id="21" name="pasted-image.pdf"/>
          <p:cNvPicPr/>
          <p:nvPr/>
        </p:nvPicPr>
        <p:blipFill>
          <a:blip r:embed="rId2">
            <a:alphaModFix amt="5000"/>
            <a:extLst/>
          </a:blip>
          <a:srcRect b="24000"/>
          <a:stretch>
            <a:fillRect/>
          </a:stretch>
        </p:blipFill>
        <p:spPr>
          <a:xfrm>
            <a:off x="-1471609" y="-255655"/>
            <a:ext cx="8246908" cy="8396248"/>
          </a:xfrm>
          <a:prstGeom prst="rect">
            <a:avLst/>
          </a:prstGeom>
          <a:ln w="25400">
            <a:miter lim="400000"/>
          </a:ln>
        </p:spPr>
      </p:pic>
      <p:sp>
        <p:nvSpPr>
          <p:cNvPr id="22" name="Shape 22"/>
          <p:cNvSpPr/>
          <p:nvPr/>
        </p:nvSpPr>
        <p:spPr>
          <a:xfrm>
            <a:off x="7453845" y="6420211"/>
            <a:ext cx="1508412" cy="349120"/>
          </a:xfrm>
          <a:prstGeom prst="rect">
            <a:avLst/>
          </a:prstGeom>
          <a:ln w="25400">
            <a:miter lim="400000"/>
          </a:ln>
          <a:extLst>
            <a:ext uri="{C572A759-6A51-4108-AA02-DFA0A04FC94B}">
              <ma14:wrappingTextBoxFlag xmlns:ma14="http://schemas.microsoft.com/office/mac/drawingml/2011/main" xmlns="" val="1"/>
            </a:ext>
          </a:extLst>
        </p:spPr>
        <p:txBody>
          <a:bodyPr wrap="none" lIns="35712" tIns="35712" rIns="35712" bIns="35712" anchor="ctr">
            <a:spAutoFit/>
          </a:bodyPr>
          <a:lstStyle>
            <a:lvl1pPr>
              <a:defRPr sz="5200">
                <a:solidFill>
                  <a:srgbClr val="FFFFFF"/>
                </a:solidFill>
                <a:latin typeface="Myriad Pro Light"/>
                <a:ea typeface="Myriad Pro Light"/>
                <a:cs typeface="Myriad Pro Light"/>
                <a:sym typeface="Myriad Pro Light"/>
              </a:defRPr>
            </a:lvl1pPr>
          </a:lstStyle>
          <a:p>
            <a:pPr defTabSz="205346" eaLnBrk="1" fontAlgn="auto" hangingPunct="1">
              <a:spcBef>
                <a:spcPts val="0"/>
              </a:spcBef>
              <a:spcAft>
                <a:spcPts val="0"/>
              </a:spcAft>
              <a:defRPr sz="1800">
                <a:solidFill>
                  <a:srgbClr val="000000"/>
                </a:solidFill>
              </a:defRPr>
            </a:pPr>
            <a:r>
              <a:rPr sz="1800" kern="0"/>
              <a:t>papersapp.com</a:t>
            </a:r>
          </a:p>
        </p:txBody>
      </p:sp>
      <p:sp>
        <p:nvSpPr>
          <p:cNvPr id="23" name="Shape 23"/>
          <p:cNvSpPr>
            <a:spLocks noGrp="1"/>
          </p:cNvSpPr>
          <p:nvPr>
            <p:ph type="title"/>
          </p:nvPr>
        </p:nvSpPr>
        <p:spPr>
          <a:xfrm>
            <a:off x="669727" y="2669977"/>
            <a:ext cx="7804547" cy="1518047"/>
          </a:xfrm>
          <a:prstGeom prst="rect">
            <a:avLst/>
          </a:prstGeom>
        </p:spPr>
        <p:txBody>
          <a:bodyPr/>
          <a:lstStyle>
            <a:lvl1pPr>
              <a:defRPr sz="5600">
                <a:solidFill>
                  <a:srgbClr val="FFFFFF"/>
                </a:solidFill>
              </a:defRPr>
            </a:lvl1pPr>
          </a:lstStyle>
          <a:p>
            <a:pPr lvl="0">
              <a:defRPr sz="1800">
                <a:solidFill>
                  <a:srgbClr val="000000"/>
                </a:solidFill>
              </a:defRPr>
            </a:pPr>
            <a:r>
              <a:rPr sz="5600">
                <a:solidFill>
                  <a:srgbClr val="FFFFFF"/>
                </a:solidFill>
              </a:rPr>
              <a:t>Title Text</a:t>
            </a:r>
          </a:p>
        </p:txBody>
      </p:sp>
    </p:spTree>
    <p:extLst>
      <p:ext uri="{BB962C8B-B14F-4D97-AF65-F5344CB8AC3E}">
        <p14:creationId xmlns:p14="http://schemas.microsoft.com/office/powerpoint/2010/main" val="155395480"/>
      </p:ext>
    </p:extLst>
  </p:cSld>
  <p:clrMapOvr>
    <a:masterClrMapping/>
  </p:clrMapOvr>
  <p:transition spd="med"/>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hanks">
    <p:bg>
      <p:bgPr>
        <a:solidFill>
          <a:srgbClr val="0176C3"/>
        </a:solidFill>
        <a:effectLst/>
      </p:bgPr>
    </p:bg>
    <p:spTree>
      <p:nvGrpSpPr>
        <p:cNvPr id="1" name=""/>
        <p:cNvGrpSpPr/>
        <p:nvPr/>
      </p:nvGrpSpPr>
      <p:grpSpPr>
        <a:xfrm>
          <a:off x="0" y="0"/>
          <a:ext cx="0" cy="0"/>
          <a:chOff x="0" y="0"/>
          <a:chExt cx="0" cy="0"/>
        </a:xfrm>
      </p:grpSpPr>
      <p:sp>
        <p:nvSpPr>
          <p:cNvPr id="25" name="Shape 25"/>
          <p:cNvSpPr/>
          <p:nvPr/>
        </p:nvSpPr>
        <p:spPr>
          <a:xfrm>
            <a:off x="3298673" y="2845641"/>
            <a:ext cx="4047797" cy="1325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6BB1"/>
          </a:solidFill>
          <a:ln w="25400">
            <a:miter lim="400000"/>
          </a:ln>
        </p:spPr>
        <p:txBody>
          <a:bodyPr lIns="0" tIns="0" rIns="0" bIns="0" anchor="ctr"/>
          <a:lstStyle/>
          <a:p>
            <a:pPr defTabSz="205346" eaLnBrk="1" fontAlgn="auto" hangingPunct="1">
              <a:spcBef>
                <a:spcPts val="0"/>
              </a:spcBef>
              <a:spcAft>
                <a:spcPts val="0"/>
              </a:spcAft>
              <a:defRPr sz="4800">
                <a:solidFill>
                  <a:srgbClr val="FFFFFF"/>
                </a:solidFill>
              </a:defRPr>
            </a:pPr>
            <a:endParaRPr sz="4800" kern="0">
              <a:solidFill>
                <a:srgbClr val="FFFFFF"/>
              </a:solidFill>
              <a:latin typeface="Helvetica Light"/>
              <a:sym typeface="Helvetica Light"/>
            </a:endParaRPr>
          </a:p>
        </p:txBody>
      </p:sp>
      <p:sp>
        <p:nvSpPr>
          <p:cNvPr id="26" name="Shape 26"/>
          <p:cNvSpPr/>
          <p:nvPr/>
        </p:nvSpPr>
        <p:spPr>
          <a:xfrm>
            <a:off x="3469943" y="5074935"/>
            <a:ext cx="2204115" cy="656897"/>
          </a:xfrm>
          <a:prstGeom prst="rect">
            <a:avLst/>
          </a:prstGeom>
          <a:ln w="25400">
            <a:miter lim="400000"/>
          </a:ln>
          <a:extLst>
            <a:ext uri="{C572A759-6A51-4108-AA02-DFA0A04FC94B}">
              <ma14:wrappingTextBoxFlag xmlns:ma14="http://schemas.microsoft.com/office/mac/drawingml/2011/main" xmlns="" val="1"/>
            </a:ext>
          </a:extLst>
        </p:spPr>
        <p:txBody>
          <a:bodyPr wrap="none" lIns="35712" tIns="35712" rIns="35712" bIns="35712" anchor="ctr">
            <a:spAutoFit/>
          </a:bodyPr>
          <a:lstStyle>
            <a:lvl1pPr>
              <a:defRPr sz="10800">
                <a:solidFill>
                  <a:srgbClr val="FFFFFF"/>
                </a:solidFill>
                <a:latin typeface="Myriad Pro Light"/>
                <a:ea typeface="Myriad Pro Light"/>
                <a:cs typeface="Myriad Pro Light"/>
                <a:sym typeface="Myriad Pro Light"/>
              </a:defRPr>
            </a:lvl1pPr>
          </a:lstStyle>
          <a:p>
            <a:pPr defTabSz="205346" eaLnBrk="1" fontAlgn="auto" hangingPunct="1">
              <a:spcBef>
                <a:spcPts val="0"/>
              </a:spcBef>
              <a:spcAft>
                <a:spcPts val="0"/>
              </a:spcAft>
              <a:defRPr sz="1800">
                <a:solidFill>
                  <a:srgbClr val="000000"/>
                </a:solidFill>
              </a:defRPr>
            </a:pPr>
            <a:r>
              <a:rPr sz="3800" kern="0"/>
              <a:t>Thank You.</a:t>
            </a:r>
          </a:p>
        </p:txBody>
      </p:sp>
      <p:pic>
        <p:nvPicPr>
          <p:cNvPr id="27" name="P3-O5.png"/>
          <p:cNvPicPr/>
          <p:nvPr/>
        </p:nvPicPr>
        <p:blipFill>
          <a:blip r:embed="rId2">
            <a:extLst/>
          </a:blip>
          <a:stretch>
            <a:fillRect/>
          </a:stretch>
        </p:blipFill>
        <p:spPr>
          <a:xfrm>
            <a:off x="2210300" y="-21969"/>
            <a:ext cx="4723400" cy="4723401"/>
          </a:xfrm>
          <a:prstGeom prst="rect">
            <a:avLst/>
          </a:prstGeom>
          <a:ln w="25400">
            <a:miter lim="400000"/>
          </a:ln>
        </p:spPr>
      </p:pic>
    </p:spTree>
    <p:extLst>
      <p:ext uri="{BB962C8B-B14F-4D97-AF65-F5344CB8AC3E}">
        <p14:creationId xmlns:p14="http://schemas.microsoft.com/office/powerpoint/2010/main" val="2562145448"/>
      </p:ext>
    </p:extLst>
  </p:cSld>
  <p:clrMapOvr>
    <a:masterClrMapping/>
  </p:clrMapOvr>
  <p:transition spd="med"/>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5838624"/>
      </p:ext>
    </p:extLst>
  </p:cSld>
  <p:clrMapOvr>
    <a:masterClrMapping/>
  </p:clrMapOvr>
  <p:transition spd="med"/>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Titelfolie">
    <p:spTree>
      <p:nvGrpSpPr>
        <p:cNvPr id="1" name=""/>
        <p:cNvGrpSpPr/>
        <p:nvPr/>
      </p:nvGrpSpPr>
      <p:grpSpPr>
        <a:xfrm>
          <a:off x="0" y="0"/>
          <a:ext cx="0" cy="0"/>
          <a:chOff x="0" y="0"/>
          <a:chExt cx="0" cy="0"/>
        </a:xfrm>
      </p:grpSpPr>
      <p:sp>
        <p:nvSpPr>
          <p:cNvPr id="6" name="Rechteck 5"/>
          <p:cNvSpPr/>
          <p:nvPr userDrawn="1"/>
        </p:nvSpPr>
        <p:spPr bwMode="auto">
          <a:xfrm>
            <a:off x="0" y="0"/>
            <a:ext cx="9180000" cy="6912000"/>
          </a:xfrm>
          <a:prstGeom prst="rect">
            <a:avLst/>
          </a:prstGeom>
          <a:gradFill flip="none" rotWithShape="1">
            <a:gsLst>
              <a:gs pos="100000">
                <a:srgbClr val="0D4389"/>
              </a:gs>
              <a:gs pos="10000">
                <a:srgbClr val="031D45"/>
              </a:gs>
            </a:gsLst>
            <a:lin ang="18000000" scaled="0"/>
            <a:tileRect/>
          </a:gradFill>
          <a:ln w="9525" cap="flat" cmpd="sng" algn="ctr">
            <a:noFill/>
            <a:prstDash val="solid"/>
            <a:round/>
            <a:headEnd type="none" w="med" len="med"/>
            <a:tailEnd type="none" w="med" len="med"/>
          </a:ln>
          <a:effectLst/>
        </p:spPr>
        <p:txBody>
          <a:bodyPr wrap="none"/>
          <a:lstStyle>
            <a:lvl1pPr>
              <a:defRPr sz="1600">
                <a:solidFill>
                  <a:schemeClr val="tx2"/>
                </a:solidFill>
                <a:latin typeface="Arial" charset="0"/>
                <a:ea typeface="Geneva" charset="0"/>
                <a:cs typeface="Geneva" charset="0"/>
              </a:defRPr>
            </a:lvl1pPr>
            <a:lvl2pPr marL="37931725" indent="-37474525">
              <a:defRPr sz="1600">
                <a:solidFill>
                  <a:schemeClr val="tx2"/>
                </a:solidFill>
                <a:latin typeface="Arial" charset="0"/>
                <a:ea typeface="Geneva" charset="0"/>
              </a:defRPr>
            </a:lvl2pPr>
            <a:lvl3pPr>
              <a:defRPr sz="1600">
                <a:solidFill>
                  <a:schemeClr val="tx2"/>
                </a:solidFill>
                <a:latin typeface="Arial" charset="0"/>
                <a:ea typeface="Geneva" charset="0"/>
              </a:defRPr>
            </a:lvl3pPr>
            <a:lvl4pPr>
              <a:defRPr sz="1600">
                <a:solidFill>
                  <a:schemeClr val="tx2"/>
                </a:solidFill>
                <a:latin typeface="Arial" charset="0"/>
                <a:ea typeface="Geneva" charset="0"/>
              </a:defRPr>
            </a:lvl4pPr>
            <a:lvl5pPr>
              <a:defRPr sz="1600">
                <a:solidFill>
                  <a:schemeClr val="tx2"/>
                </a:solidFill>
                <a:latin typeface="Arial" charset="0"/>
                <a:ea typeface="Geneva" charset="0"/>
              </a:defRPr>
            </a:lvl5pPr>
            <a:lvl6pPr marL="457200" eaLnBrk="0" fontAlgn="base" hangingPunct="0">
              <a:spcBef>
                <a:spcPct val="50000"/>
              </a:spcBef>
              <a:spcAft>
                <a:spcPct val="0"/>
              </a:spcAft>
              <a:defRPr sz="1600">
                <a:solidFill>
                  <a:schemeClr val="tx2"/>
                </a:solidFill>
                <a:latin typeface="Arial" charset="0"/>
                <a:ea typeface="Geneva" charset="0"/>
              </a:defRPr>
            </a:lvl6pPr>
            <a:lvl7pPr marL="914400" eaLnBrk="0" fontAlgn="base" hangingPunct="0">
              <a:spcBef>
                <a:spcPct val="50000"/>
              </a:spcBef>
              <a:spcAft>
                <a:spcPct val="0"/>
              </a:spcAft>
              <a:defRPr sz="1600">
                <a:solidFill>
                  <a:schemeClr val="tx2"/>
                </a:solidFill>
                <a:latin typeface="Arial" charset="0"/>
                <a:ea typeface="Geneva" charset="0"/>
              </a:defRPr>
            </a:lvl7pPr>
            <a:lvl8pPr marL="1371600" eaLnBrk="0" fontAlgn="base" hangingPunct="0">
              <a:spcBef>
                <a:spcPct val="50000"/>
              </a:spcBef>
              <a:spcAft>
                <a:spcPct val="0"/>
              </a:spcAft>
              <a:defRPr sz="1600">
                <a:solidFill>
                  <a:schemeClr val="tx2"/>
                </a:solidFill>
                <a:latin typeface="Arial" charset="0"/>
                <a:ea typeface="Geneva" charset="0"/>
              </a:defRPr>
            </a:lvl8pPr>
            <a:lvl9pPr marL="1828800" eaLnBrk="0" fontAlgn="base" hangingPunct="0">
              <a:spcBef>
                <a:spcPct val="50000"/>
              </a:spcBef>
              <a:spcAft>
                <a:spcPct val="0"/>
              </a:spcAft>
              <a:defRPr sz="1600">
                <a:solidFill>
                  <a:schemeClr val="tx2"/>
                </a:solidFill>
                <a:latin typeface="Arial" charset="0"/>
                <a:ea typeface="Geneva" charset="0"/>
              </a:defRPr>
            </a:lvl9pPr>
          </a:lstStyle>
          <a:p>
            <a:pPr>
              <a:defRPr/>
            </a:pPr>
            <a:endParaRPr lang="de-DE" dirty="0" smtClean="0">
              <a:latin typeface="Calibri"/>
            </a:endParaRPr>
          </a:p>
        </p:txBody>
      </p:sp>
      <p:pic>
        <p:nvPicPr>
          <p:cNvPr id="7" name="Bild 6" descr="ppt_screen_Horse.gif"/>
          <p:cNvPicPr>
            <a:picLocks noChangeAspect="1"/>
          </p:cNvPicPr>
          <p:nvPr userDrawn="1"/>
        </p:nvPicPr>
        <p:blipFill>
          <a:blip r:embed="rId2" cstate="print">
            <a:alphaModFix amt="8000"/>
            <a:duotone>
              <a:prstClr val="black"/>
              <a:srgbClr val="0092D2">
                <a:tint val="45000"/>
                <a:satMod val="400000"/>
              </a:srgbClr>
            </a:duotone>
            <a:extLst/>
          </a:blip>
          <a:srcRect/>
          <a:stretch>
            <a:fillRect/>
          </a:stretch>
        </p:blipFill>
        <p:spPr bwMode="auto">
          <a:xfrm>
            <a:off x="827584" y="908720"/>
            <a:ext cx="4332288" cy="5173663"/>
          </a:xfrm>
          <a:prstGeom prst="rect">
            <a:avLst/>
          </a:prstGeom>
          <a:noFill/>
          <a:ln>
            <a:noFill/>
          </a:ln>
          <a:extLst/>
        </p:spPr>
      </p:pic>
      <p:sp>
        <p:nvSpPr>
          <p:cNvPr id="192516" name="Rectangle 4"/>
          <p:cNvSpPr>
            <a:spLocks noGrp="1" noChangeArrowheads="1"/>
          </p:cNvSpPr>
          <p:nvPr userDrawn="1">
            <p:ph type="ctrTitle"/>
          </p:nvPr>
        </p:nvSpPr>
        <p:spPr>
          <a:xfrm>
            <a:off x="4064000" y="2600325"/>
            <a:ext cx="4540448" cy="950517"/>
          </a:xfrm>
        </p:spPr>
        <p:txBody>
          <a:bodyPr/>
          <a:lstStyle>
            <a:lvl1pPr>
              <a:defRPr sz="3400" b="0" i="0" spc="30">
                <a:solidFill>
                  <a:schemeClr val="bg1"/>
                </a:solidFill>
                <a:latin typeface="+mj-lt"/>
                <a:cs typeface="Cambria"/>
              </a:defRPr>
            </a:lvl1pPr>
          </a:lstStyle>
          <a:p>
            <a:r>
              <a:rPr lang="de-DE" dirty="0" smtClean="0"/>
              <a:t>Mastertitelformat bearbeiten</a:t>
            </a:r>
            <a:endParaRPr lang="de-DE" dirty="0"/>
          </a:p>
        </p:txBody>
      </p:sp>
      <p:sp>
        <p:nvSpPr>
          <p:cNvPr id="192517" name="Rectangle 5"/>
          <p:cNvSpPr>
            <a:spLocks noGrp="1" noChangeArrowheads="1"/>
          </p:cNvSpPr>
          <p:nvPr userDrawn="1">
            <p:ph type="subTitle" idx="1"/>
          </p:nvPr>
        </p:nvSpPr>
        <p:spPr>
          <a:xfrm>
            <a:off x="4064000" y="3785245"/>
            <a:ext cx="4540448" cy="287258"/>
          </a:xfrm>
        </p:spPr>
        <p:txBody>
          <a:bodyPr/>
          <a:lstStyle>
            <a:lvl1pPr marL="0" indent="0">
              <a:buFont typeface="Times" charset="0"/>
              <a:buNone/>
              <a:defRPr>
                <a:solidFill>
                  <a:schemeClr val="bg2">
                    <a:lumMod val="90000"/>
                  </a:schemeClr>
                </a:solidFill>
                <a:latin typeface="Calibri"/>
                <a:cs typeface="Calibri"/>
              </a:defRPr>
            </a:lvl1pPr>
          </a:lstStyle>
          <a:p>
            <a:r>
              <a:rPr lang="de-DE" dirty="0" smtClean="0"/>
              <a:t>Master-Untertitelformat bearbeiten</a:t>
            </a:r>
            <a:endParaRPr lang="de-DE" dirty="0"/>
          </a:p>
        </p:txBody>
      </p:sp>
    </p:spTree>
    <p:extLst>
      <p:ext uri="{BB962C8B-B14F-4D97-AF65-F5344CB8AC3E}">
        <p14:creationId xmlns:p14="http://schemas.microsoft.com/office/powerpoint/2010/main" val="1445447645"/>
      </p:ext>
    </p:extLst>
  </p:cSld>
  <p:clrMapOvr>
    <a:masterClrMapping/>
  </p:clrMapOvr>
  <p:transition spd="slow"/>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default text">
    <p:spTree>
      <p:nvGrpSpPr>
        <p:cNvPr id="1" name=""/>
        <p:cNvGrpSpPr/>
        <p:nvPr/>
      </p:nvGrpSpPr>
      <p:grpSpPr>
        <a:xfrm>
          <a:off x="0" y="0"/>
          <a:ext cx="0" cy="0"/>
          <a:chOff x="0" y="0"/>
          <a:chExt cx="0" cy="0"/>
        </a:xfrm>
      </p:grpSpPr>
      <p:sp>
        <p:nvSpPr>
          <p:cNvPr id="9" name="Rectangle 6"/>
          <p:cNvSpPr>
            <a:spLocks noGrp="1" noChangeArrowheads="1"/>
          </p:cNvSpPr>
          <p:nvPr>
            <p:ph idx="11" hasCustomPrompt="1"/>
          </p:nvPr>
        </p:nvSpPr>
        <p:spPr bwMode="auto">
          <a:xfrm>
            <a:off x="522000" y="1519237"/>
            <a:ext cx="8136000" cy="487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marL="0" marR="0" indent="0" algn="l" defTabSz="914400" rtl="0" eaLnBrk="1" fontAlgn="base" latinLnBrk="0" hangingPunct="1">
              <a:lnSpc>
                <a:spcPts val="2200"/>
              </a:lnSpc>
              <a:spcBef>
                <a:spcPts val="900"/>
              </a:spcBef>
              <a:spcAft>
                <a:spcPct val="0"/>
              </a:spcAft>
              <a:buClr>
                <a:srgbClr val="005BB9"/>
              </a:buClr>
              <a:buSzPct val="100000"/>
              <a:buFont typeface="Arial" charset="0"/>
              <a:buNone/>
              <a:tabLst/>
              <a:defRPr sz="2400">
                <a:solidFill>
                  <a:schemeClr val="tx2"/>
                </a:solidFill>
              </a:defRPr>
            </a:lvl1pPr>
            <a:lvl2pPr>
              <a:defRPr sz="1800"/>
            </a:lvl2pPr>
            <a:lvl3pPr>
              <a:defRPr sz="1800"/>
            </a:lvl3pPr>
            <a:lvl4pPr>
              <a:defRPr sz="1800"/>
            </a:lvl4pPr>
            <a:lvl5pPr>
              <a:defRPr sz="1800"/>
            </a:lvl5pPr>
          </a:lstStyle>
          <a:p>
            <a:pPr lvl="0"/>
            <a:r>
              <a:rPr lang="en-US" dirty="0" smtClean="0"/>
              <a:t>Click to edit text</a:t>
            </a:r>
          </a:p>
          <a:p>
            <a:pPr lvl="0"/>
            <a:r>
              <a:rPr lang="en-US" dirty="0" err="1" smtClean="0"/>
              <a:t>text</a:t>
            </a:r>
            <a:r>
              <a:rPr lang="en-US" dirty="0" smtClean="0"/>
              <a:t> </a:t>
            </a:r>
            <a:r>
              <a:rPr lang="en-US" dirty="0" err="1" smtClean="0"/>
              <a:t>text</a:t>
            </a:r>
            <a:r>
              <a:rPr lang="en-US" dirty="0" smtClean="0"/>
              <a:t> </a:t>
            </a:r>
            <a:r>
              <a:rPr lang="en-US" dirty="0" err="1" smtClean="0"/>
              <a:t>text</a:t>
            </a:r>
            <a:r>
              <a:rPr lang="en-US" dirty="0" smtClean="0"/>
              <a:t> </a:t>
            </a:r>
            <a:r>
              <a:rPr lang="en-US" dirty="0" err="1" smtClean="0"/>
              <a:t>text</a:t>
            </a:r>
            <a:r>
              <a:rPr lang="en-US" dirty="0" smtClean="0"/>
              <a:t> </a:t>
            </a:r>
            <a:r>
              <a:rPr lang="en-US" dirty="0" err="1" smtClean="0"/>
              <a:t>text</a:t>
            </a:r>
            <a:r>
              <a:rPr lang="en-US" dirty="0" smtClean="0"/>
              <a:t> </a:t>
            </a:r>
            <a:r>
              <a:rPr lang="en-US" dirty="0" err="1" smtClean="0"/>
              <a:t>text</a:t>
            </a:r>
            <a:r>
              <a:rPr lang="en-US" dirty="0" smtClean="0"/>
              <a:t> </a:t>
            </a:r>
            <a:r>
              <a:rPr lang="en-US" dirty="0" err="1" smtClean="0"/>
              <a:t>text</a:t>
            </a:r>
            <a:r>
              <a:rPr lang="en-US" dirty="0" smtClean="0"/>
              <a:t> </a:t>
            </a:r>
            <a:r>
              <a:rPr lang="en-US" dirty="0" err="1" smtClean="0"/>
              <a:t>text</a:t>
            </a:r>
            <a:r>
              <a:rPr lang="en-US" dirty="0" smtClean="0"/>
              <a:t> </a:t>
            </a:r>
            <a:r>
              <a:rPr lang="en-US" dirty="0" err="1" smtClean="0"/>
              <a:t>text</a:t>
            </a:r>
            <a:r>
              <a:rPr lang="en-US" dirty="0" smtClean="0"/>
              <a:t> </a:t>
            </a:r>
            <a:r>
              <a:rPr lang="en-US" dirty="0" err="1" smtClean="0"/>
              <a:t>text</a:t>
            </a:r>
            <a:r>
              <a:rPr lang="en-US" dirty="0" smtClean="0"/>
              <a:t> </a:t>
            </a:r>
            <a:r>
              <a:rPr lang="en-US" dirty="0" err="1" smtClean="0"/>
              <a:t>text</a:t>
            </a:r>
            <a:r>
              <a:rPr lang="en-US" dirty="0" smtClean="0"/>
              <a:t> </a:t>
            </a:r>
            <a:r>
              <a:rPr lang="en-US" dirty="0" err="1" smtClean="0"/>
              <a:t>text</a:t>
            </a:r>
            <a:r>
              <a:rPr lang="en-US" dirty="0" smtClean="0"/>
              <a:t> </a:t>
            </a:r>
            <a:r>
              <a:rPr lang="en-US" dirty="0" err="1" smtClean="0"/>
              <a:t>text</a:t>
            </a:r>
            <a:r>
              <a:rPr lang="en-US" dirty="0" smtClean="0"/>
              <a:t> </a:t>
            </a:r>
            <a:r>
              <a:rPr lang="en-US" dirty="0" err="1" smtClean="0"/>
              <a:t>text</a:t>
            </a:r>
            <a:r>
              <a:rPr lang="en-US" dirty="0" smtClean="0"/>
              <a:t> </a:t>
            </a:r>
            <a:r>
              <a:rPr lang="en-US" dirty="0" err="1" smtClean="0"/>
              <a:t>text</a:t>
            </a:r>
            <a:r>
              <a:rPr lang="en-US" dirty="0" smtClean="0"/>
              <a:t> ext text </a:t>
            </a:r>
            <a:r>
              <a:rPr lang="en-US" dirty="0" err="1" smtClean="0"/>
              <a:t>text</a:t>
            </a:r>
            <a:r>
              <a:rPr lang="en-US" dirty="0" smtClean="0"/>
              <a:t> </a:t>
            </a:r>
            <a:r>
              <a:rPr lang="en-US" dirty="0" err="1" smtClean="0"/>
              <a:t>text</a:t>
            </a:r>
            <a:r>
              <a:rPr lang="en-US" dirty="0" smtClean="0"/>
              <a:t> </a:t>
            </a:r>
            <a:r>
              <a:rPr lang="en-US" dirty="0" err="1" smtClean="0"/>
              <a:t>text</a:t>
            </a:r>
            <a:r>
              <a:rPr lang="en-US" dirty="0" smtClean="0"/>
              <a:t> </a:t>
            </a:r>
            <a:r>
              <a:rPr lang="en-US" dirty="0" err="1" smtClean="0"/>
              <a:t>text</a:t>
            </a:r>
            <a:r>
              <a:rPr lang="en-US" dirty="0" smtClean="0"/>
              <a:t> </a:t>
            </a:r>
            <a:r>
              <a:rPr lang="en-US" dirty="0" err="1" smtClean="0"/>
              <a:t>text</a:t>
            </a:r>
            <a:r>
              <a:rPr lang="en-US" dirty="0" smtClean="0"/>
              <a:t> </a:t>
            </a:r>
            <a:r>
              <a:rPr lang="en-US" dirty="0" err="1" smtClean="0"/>
              <a:t>text</a:t>
            </a:r>
            <a:r>
              <a:rPr lang="en-US" dirty="0" smtClean="0"/>
              <a:t> </a:t>
            </a:r>
            <a:r>
              <a:rPr lang="en-US" dirty="0" err="1" smtClean="0"/>
              <a:t>text</a:t>
            </a:r>
            <a:r>
              <a:rPr lang="en-US" dirty="0" smtClean="0"/>
              <a:t> </a:t>
            </a:r>
            <a:r>
              <a:rPr lang="en-US" dirty="0" err="1" smtClean="0"/>
              <a:t>text</a:t>
            </a:r>
            <a:r>
              <a:rPr lang="en-US" dirty="0" smtClean="0"/>
              <a:t> </a:t>
            </a:r>
            <a:r>
              <a:rPr lang="en-US" dirty="0" err="1" smtClean="0"/>
              <a:t>text</a:t>
            </a:r>
            <a:r>
              <a:rPr lang="en-US" dirty="0" smtClean="0"/>
              <a:t> </a:t>
            </a:r>
            <a:r>
              <a:rPr lang="en-US" dirty="0" err="1" smtClean="0"/>
              <a:t>text</a:t>
            </a:r>
            <a:r>
              <a:rPr lang="en-US" dirty="0" smtClean="0"/>
              <a:t> </a:t>
            </a:r>
            <a:r>
              <a:rPr lang="en-US" dirty="0" err="1" smtClean="0"/>
              <a:t>text</a:t>
            </a:r>
            <a:r>
              <a:rPr lang="en-US" dirty="0" smtClean="0"/>
              <a:t> </a:t>
            </a:r>
            <a:r>
              <a:rPr lang="en-US" dirty="0" err="1" smtClean="0"/>
              <a:t>text</a:t>
            </a:r>
            <a:r>
              <a:rPr lang="en-US" dirty="0" smtClean="0"/>
              <a:t> </a:t>
            </a:r>
            <a:r>
              <a:rPr lang="en-US" dirty="0" err="1" smtClean="0"/>
              <a:t>text</a:t>
            </a:r>
            <a:r>
              <a:rPr lang="en-US" dirty="0" smtClean="0"/>
              <a:t> </a:t>
            </a:r>
            <a:r>
              <a:rPr lang="en-US" dirty="0" err="1" smtClean="0"/>
              <a:t>text</a:t>
            </a:r>
            <a:r>
              <a:rPr lang="en-US" dirty="0" smtClean="0"/>
              <a:t> </a:t>
            </a:r>
            <a:r>
              <a:rPr lang="en-US" dirty="0" err="1" smtClean="0"/>
              <a:t>text</a:t>
            </a:r>
            <a:r>
              <a:rPr lang="en-US" dirty="0" smtClean="0"/>
              <a:t> </a:t>
            </a:r>
            <a:r>
              <a:rPr lang="en-US" dirty="0" err="1" smtClean="0"/>
              <a:t>text</a:t>
            </a:r>
            <a:r>
              <a:rPr lang="en-US" dirty="0" smtClean="0"/>
              <a:t> </a:t>
            </a:r>
            <a:r>
              <a:rPr lang="en-US" dirty="0" err="1" smtClean="0"/>
              <a:t>text</a:t>
            </a:r>
            <a:r>
              <a:rPr lang="en-US" dirty="0" smtClean="0"/>
              <a:t> </a:t>
            </a:r>
            <a:r>
              <a:rPr lang="en-US" dirty="0" err="1" smtClean="0"/>
              <a:t>text</a:t>
            </a:r>
            <a:r>
              <a:rPr lang="en-US" dirty="0" smtClean="0"/>
              <a:t> </a:t>
            </a:r>
            <a:r>
              <a:rPr lang="en-US" dirty="0" err="1" smtClean="0"/>
              <a:t>text</a:t>
            </a:r>
            <a:r>
              <a:rPr lang="en-US" dirty="0" smtClean="0"/>
              <a:t> </a:t>
            </a:r>
            <a:r>
              <a:rPr lang="en-US" dirty="0" err="1" smtClean="0"/>
              <a:t>text</a:t>
            </a:r>
            <a:r>
              <a:rPr lang="en-US" dirty="0" smtClean="0"/>
              <a:t> </a:t>
            </a:r>
            <a:r>
              <a:rPr lang="en-US" dirty="0" err="1" smtClean="0"/>
              <a:t>text</a:t>
            </a:r>
            <a:r>
              <a:rPr lang="en-US" dirty="0" smtClean="0"/>
              <a:t> </a:t>
            </a:r>
            <a:r>
              <a:rPr lang="en-US" dirty="0" err="1" smtClean="0"/>
              <a:t>text</a:t>
            </a:r>
            <a:r>
              <a:rPr lang="en-US" dirty="0" smtClean="0"/>
              <a:t> </a:t>
            </a:r>
            <a:r>
              <a:rPr lang="en-US" dirty="0" err="1" smtClean="0"/>
              <a:t>text</a:t>
            </a:r>
            <a:r>
              <a:rPr lang="en-US" dirty="0" smtClean="0"/>
              <a:t> </a:t>
            </a:r>
            <a:r>
              <a:rPr lang="en-US" dirty="0" err="1" smtClean="0"/>
              <a:t>text</a:t>
            </a:r>
            <a:r>
              <a:rPr lang="en-US" dirty="0" smtClean="0"/>
              <a:t> </a:t>
            </a:r>
            <a:r>
              <a:rPr lang="en-US" dirty="0" err="1" smtClean="0"/>
              <a:t>text</a:t>
            </a:r>
            <a:r>
              <a:rPr lang="en-US" dirty="0" smtClean="0"/>
              <a:t> </a:t>
            </a:r>
            <a:r>
              <a:rPr lang="en-US" dirty="0" err="1" smtClean="0"/>
              <a:t>text</a:t>
            </a:r>
            <a:endParaRPr lang="en-US" dirty="0" smtClean="0"/>
          </a:p>
        </p:txBody>
      </p:sp>
      <p:sp>
        <p:nvSpPr>
          <p:cNvPr id="4" name="Titel 3"/>
          <p:cNvSpPr>
            <a:spLocks noGrp="1"/>
          </p:cNvSpPr>
          <p:nvPr>
            <p:ph type="title" hasCustomPrompt="1"/>
          </p:nvPr>
        </p:nvSpPr>
        <p:spPr/>
        <p:txBody>
          <a:bodyPr/>
          <a:lstStyle>
            <a:lvl1pPr>
              <a:defRPr/>
            </a:lvl1pPr>
          </a:lstStyle>
          <a:p>
            <a:r>
              <a:rPr lang="de-DE" dirty="0" smtClean="0"/>
              <a:t>Click </a:t>
            </a:r>
            <a:r>
              <a:rPr lang="de-DE" dirty="0" err="1" smtClean="0"/>
              <a:t>to</a:t>
            </a:r>
            <a:r>
              <a:rPr lang="de-DE" dirty="0" smtClean="0"/>
              <a:t> </a:t>
            </a:r>
            <a:r>
              <a:rPr lang="de-DE" dirty="0" err="1" smtClean="0"/>
              <a:t>edit</a:t>
            </a:r>
            <a:r>
              <a:rPr lang="de-DE" dirty="0" smtClean="0"/>
              <a:t> Headline</a:t>
            </a:r>
            <a:endParaRPr lang="de-DE" dirty="0"/>
          </a:p>
        </p:txBody>
      </p:sp>
    </p:spTree>
    <p:extLst>
      <p:ext uri="{BB962C8B-B14F-4D97-AF65-F5344CB8AC3E}">
        <p14:creationId xmlns:p14="http://schemas.microsoft.com/office/powerpoint/2010/main" val="1479831993"/>
      </p:ext>
    </p:extLst>
  </p:cSld>
  <p:clrMapOvr>
    <a:masterClrMapping/>
  </p:clrMapOvr>
  <p:transition spd="slow"/>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GB"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8240306-EE78-4214-9DB6-92EC47978483}" type="datetimeFigureOut">
              <a:rPr lang="en-GB" smtClean="0"/>
              <a:pPr/>
              <a:t>26/09/2014</a:t>
            </a:fld>
            <a:endParaRPr lang="en-GB"/>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83BC3CC-15BD-4D33-A7C6-37A5E2FD10C1}" type="slidenum">
              <a:rPr lang="en-GB" smtClean="0"/>
              <a:pPr/>
              <a:t>‹#›</a:t>
            </a:fld>
            <a:endParaRPr lang="en-GB"/>
          </a:p>
        </p:txBody>
      </p:sp>
    </p:spTree>
    <p:extLst>
      <p:ext uri="{BB962C8B-B14F-4D97-AF65-F5344CB8AC3E}">
        <p14:creationId xmlns:p14="http://schemas.microsoft.com/office/powerpoint/2010/main" val="104381065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ulleted li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Mastertitelformat bearbeiten</a:t>
            </a:r>
            <a:endParaRPr lang="de-DE" dirty="0"/>
          </a:p>
        </p:txBody>
      </p:sp>
      <p:sp>
        <p:nvSpPr>
          <p:cNvPr id="3" name="Rectangle 6"/>
          <p:cNvSpPr>
            <a:spLocks noGrp="1" noChangeArrowheads="1"/>
          </p:cNvSpPr>
          <p:nvPr>
            <p:ph idx="11" hasCustomPrompt="1"/>
          </p:nvPr>
        </p:nvSpPr>
        <p:spPr bwMode="auto">
          <a:xfrm>
            <a:off x="522000" y="1512000"/>
            <a:ext cx="8136000" cy="48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tIns="0"/>
          <a:lstStyle>
            <a:lvl1pPr marL="174625" indent="-174625">
              <a:buFont typeface="Wingdings" panose="05000000000000000000" pitchFamily="2" charset="2"/>
              <a:buChar char="Ø"/>
              <a:defRPr sz="2400">
                <a:solidFill>
                  <a:schemeClr val="tx2"/>
                </a:solidFill>
              </a:defRPr>
            </a:lvl1pPr>
            <a:lvl2pPr marL="363538" indent="-174625">
              <a:buFont typeface="Wingdings" panose="05000000000000000000" pitchFamily="2" charset="2"/>
              <a:buChar char="Ø"/>
              <a:defRPr sz="2400">
                <a:solidFill>
                  <a:schemeClr val="tx2"/>
                </a:solidFill>
              </a:defRPr>
            </a:lvl2pPr>
            <a:lvl3pPr marL="538163" indent="-174625">
              <a:buFont typeface="Wingdings" panose="05000000000000000000" pitchFamily="2" charset="2"/>
              <a:buChar char="Ø"/>
              <a:defRPr sz="2400" baseline="0">
                <a:solidFill>
                  <a:schemeClr val="tx2"/>
                </a:solidFill>
              </a:defRPr>
            </a:lvl3pPr>
            <a:lvl4pPr marL="712788" indent="-174625">
              <a:buFont typeface="Wingdings" panose="05000000000000000000" pitchFamily="2" charset="2"/>
              <a:buChar char="Ø"/>
              <a:defRPr sz="2400" baseline="0">
                <a:solidFill>
                  <a:schemeClr val="tx2"/>
                </a:solidFill>
              </a:defRPr>
            </a:lvl4pPr>
            <a:lvl5pPr marL="901700" indent="-174625">
              <a:buFont typeface="Wingdings" panose="05000000000000000000" pitchFamily="2" charset="2"/>
              <a:buChar char="Ø"/>
              <a:defRPr sz="2400" baseline="0">
                <a:solidFill>
                  <a:schemeClr val="tx2"/>
                </a:solidFill>
              </a:defRPr>
            </a:lvl5pPr>
          </a:lstStyle>
          <a:p>
            <a:pPr lvl="0"/>
            <a:r>
              <a:rPr lang="de-DE" dirty="0" smtClean="0"/>
              <a:t>Click </a:t>
            </a:r>
            <a:r>
              <a:rPr lang="de-DE" dirty="0" err="1" smtClean="0"/>
              <a:t>to</a:t>
            </a:r>
            <a:r>
              <a:rPr lang="de-DE" dirty="0" smtClean="0"/>
              <a:t> </a:t>
            </a:r>
            <a:r>
              <a:rPr lang="de-DE" dirty="0" err="1" smtClean="0"/>
              <a:t>edit</a:t>
            </a:r>
            <a:r>
              <a:rPr lang="de-DE" dirty="0" smtClean="0"/>
              <a:t> </a:t>
            </a:r>
            <a:r>
              <a:rPr lang="de-DE" dirty="0" err="1" smtClean="0"/>
              <a:t>bulleted</a:t>
            </a:r>
            <a:r>
              <a:rPr lang="de-DE" dirty="0" smtClean="0"/>
              <a:t> </a:t>
            </a:r>
            <a:r>
              <a:rPr lang="de-DE" dirty="0" err="1" smtClean="0"/>
              <a:t>list</a:t>
            </a:r>
            <a:endParaRPr lang="de-DE" dirty="0" smtClean="0"/>
          </a:p>
          <a:p>
            <a:pPr lvl="1"/>
            <a:r>
              <a:rPr lang="de-DE" dirty="0" smtClean="0"/>
              <a:t>List </a:t>
            </a:r>
            <a:r>
              <a:rPr lang="de-DE" dirty="0" err="1" smtClean="0"/>
              <a:t>level</a:t>
            </a:r>
            <a:r>
              <a:rPr lang="de-DE" dirty="0" smtClean="0"/>
              <a:t> 2</a:t>
            </a:r>
          </a:p>
          <a:p>
            <a:pPr lvl="2"/>
            <a:r>
              <a:rPr lang="de-DE" dirty="0" smtClean="0"/>
              <a:t>List </a:t>
            </a:r>
            <a:r>
              <a:rPr lang="de-DE" dirty="0" err="1" smtClean="0"/>
              <a:t>level</a:t>
            </a:r>
            <a:r>
              <a:rPr lang="de-DE" dirty="0" smtClean="0"/>
              <a:t> 3</a:t>
            </a:r>
          </a:p>
          <a:p>
            <a:pPr lvl="3"/>
            <a:r>
              <a:rPr lang="de-DE" dirty="0" smtClean="0"/>
              <a:t>List </a:t>
            </a:r>
            <a:r>
              <a:rPr lang="de-DE" dirty="0" err="1" smtClean="0"/>
              <a:t>level</a:t>
            </a:r>
            <a:r>
              <a:rPr lang="de-DE" dirty="0" smtClean="0"/>
              <a:t> 4</a:t>
            </a:r>
          </a:p>
          <a:p>
            <a:pPr lvl="4"/>
            <a:r>
              <a:rPr lang="de-DE" dirty="0" smtClean="0"/>
              <a:t>List </a:t>
            </a:r>
            <a:r>
              <a:rPr lang="de-DE" dirty="0" err="1" smtClean="0"/>
              <a:t>level</a:t>
            </a:r>
            <a:r>
              <a:rPr lang="de-DE" dirty="0" smtClean="0"/>
              <a:t> 5</a:t>
            </a:r>
            <a:endParaRPr lang="de-DE" dirty="0"/>
          </a:p>
        </p:txBody>
      </p:sp>
    </p:spTree>
    <p:extLst>
      <p:ext uri="{BB962C8B-B14F-4D97-AF65-F5344CB8AC3E}">
        <p14:creationId xmlns:p14="http://schemas.microsoft.com/office/powerpoint/2010/main" val="1972792597"/>
      </p:ext>
    </p:extLst>
  </p:cSld>
  <p:clrMapOvr>
    <a:masterClrMapping/>
  </p:clrMapOvr>
  <p:transition spd="slow"/>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wo columns">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Mastertitelformat bearbeiten</a:t>
            </a:r>
            <a:endParaRPr lang="de-DE" dirty="0"/>
          </a:p>
        </p:txBody>
      </p:sp>
      <p:sp>
        <p:nvSpPr>
          <p:cNvPr id="3" name="Content Placeholder 6"/>
          <p:cNvSpPr>
            <a:spLocks noGrp="1" noChangeArrowheads="1"/>
          </p:cNvSpPr>
          <p:nvPr>
            <p:ph idx="11" hasCustomPrompt="1"/>
          </p:nvPr>
        </p:nvSpPr>
        <p:spPr bwMode="auto">
          <a:xfrm>
            <a:off x="522000" y="1512000"/>
            <a:ext cx="3960000" cy="21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de-DE" dirty="0" smtClean="0"/>
              <a:t>Click </a:t>
            </a:r>
            <a:r>
              <a:rPr lang="de-DE" dirty="0" err="1" smtClean="0"/>
              <a:t>to</a:t>
            </a:r>
            <a:r>
              <a:rPr lang="de-DE" dirty="0" smtClean="0"/>
              <a:t> </a:t>
            </a:r>
            <a:r>
              <a:rPr lang="de-DE" dirty="0" err="1" smtClean="0"/>
              <a:t>edit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endParaRPr lang="de-DE" dirty="0"/>
          </a:p>
        </p:txBody>
      </p:sp>
      <p:sp>
        <p:nvSpPr>
          <p:cNvPr id="4" name="Rectangle 6"/>
          <p:cNvSpPr>
            <a:spLocks noGrp="1" noChangeArrowheads="1"/>
          </p:cNvSpPr>
          <p:nvPr>
            <p:ph idx="12" hasCustomPrompt="1"/>
          </p:nvPr>
        </p:nvSpPr>
        <p:spPr bwMode="auto">
          <a:xfrm>
            <a:off x="4680000" y="1512000"/>
            <a:ext cx="3960000" cy="21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de-DE" dirty="0" smtClean="0"/>
              <a:t>Click </a:t>
            </a:r>
            <a:r>
              <a:rPr lang="de-DE" dirty="0" err="1" smtClean="0"/>
              <a:t>to</a:t>
            </a:r>
            <a:r>
              <a:rPr lang="de-DE" dirty="0" smtClean="0"/>
              <a:t> </a:t>
            </a:r>
            <a:r>
              <a:rPr lang="de-DE" dirty="0" err="1" smtClean="0"/>
              <a:t>edit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endParaRPr lang="de-DE" dirty="0"/>
          </a:p>
        </p:txBody>
      </p:sp>
    </p:spTree>
    <p:extLst>
      <p:ext uri="{BB962C8B-B14F-4D97-AF65-F5344CB8AC3E}">
        <p14:creationId xmlns:p14="http://schemas.microsoft.com/office/powerpoint/2010/main" val="824572475"/>
      </p:ext>
    </p:extLst>
  </p:cSld>
  <p:clrMapOvr>
    <a:masterClrMapping/>
  </p:clrMapOvr>
  <p:transition spd="slow"/>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7" name="Titel 1"/>
          <p:cNvSpPr>
            <a:spLocks noGrp="1"/>
          </p:cNvSpPr>
          <p:nvPr>
            <p:ph type="title"/>
          </p:nvPr>
        </p:nvSpPr>
        <p:spPr>
          <a:xfrm>
            <a:off x="520700" y="918000"/>
            <a:ext cx="8155238" cy="304699"/>
          </a:xfrm>
        </p:spPr>
        <p:txBody>
          <a:bodyPr/>
          <a:lstStyle/>
          <a:p>
            <a:r>
              <a:rPr lang="de-DE" dirty="0" smtClean="0"/>
              <a:t>Mastertitelformat bearbeiten</a:t>
            </a:r>
            <a:endParaRPr lang="de-DE" dirty="0"/>
          </a:p>
        </p:txBody>
      </p:sp>
    </p:spTree>
    <p:extLst>
      <p:ext uri="{BB962C8B-B14F-4D97-AF65-F5344CB8AC3E}">
        <p14:creationId xmlns:p14="http://schemas.microsoft.com/office/powerpoint/2010/main" val="258526664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9A1A79F-3DAD-304C-A7BB-EE815E72761D}" type="datetimeFigureOut">
              <a:rPr lang="en-US" smtClean="0"/>
              <a:t>9/26/2014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E914EDF4-79A8-F44C-B54C-8B268B6A22A4}" type="slidenum">
              <a:rPr lang="en-US" smtClean="0"/>
              <a:t>‹#›</a:t>
            </a:fld>
            <a:endParaRPr lang="en-US"/>
          </a:p>
        </p:txBody>
      </p:sp>
    </p:spTree>
    <p:extLst>
      <p:ext uri="{BB962C8B-B14F-4D97-AF65-F5344CB8AC3E}">
        <p14:creationId xmlns:p14="http://schemas.microsoft.com/office/powerpoint/2010/main" val="2537060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8" name="Bild 1" descr="Kopfbalken.png"/>
          <p:cNvPicPr>
            <a:picLocks/>
          </p:cNvPicPr>
          <p:nvPr userDrawn="1"/>
        </p:nvPicPr>
        <p:blipFill>
          <a:blip r:embed="rId2" cstate="email">
            <a:extLst>
              <a:ext uri="{28A0092B-C50C-407E-A947-70E740481C1C}">
                <a14:useLocalDpi xmlns:a14="http://schemas.microsoft.com/office/drawing/2010/main" val="0"/>
              </a:ext>
            </a:extLst>
          </a:blip>
          <a:stretch>
            <a:fillRect/>
          </a:stretch>
        </p:blipFill>
        <p:spPr>
          <a:xfrm>
            <a:off x="203835" y="0"/>
            <a:ext cx="8940165" cy="612000"/>
          </a:xfrm>
          <a:prstGeom prst="rect">
            <a:avLst/>
          </a:prstGeom>
        </p:spPr>
      </p:pic>
      <p:sp>
        <p:nvSpPr>
          <p:cNvPr id="9" name="Rectangle 8"/>
          <p:cNvSpPr>
            <a:spLocks noChangeArrowheads="1"/>
          </p:cNvSpPr>
          <p:nvPr userDrawn="1"/>
        </p:nvSpPr>
        <p:spPr bwMode="auto">
          <a:xfrm>
            <a:off x="522000" y="203064"/>
            <a:ext cx="2592388"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180000" rIns="0" bIns="36000" anchor="ctr"/>
          <a:lstStyle/>
          <a:p>
            <a:pPr algn="l">
              <a:spcBef>
                <a:spcPct val="0"/>
              </a:spcBef>
            </a:pPr>
            <a:endParaRPr lang="de-DE" sz="900" b="1" dirty="0">
              <a:latin typeface="Calibri" charset="0"/>
              <a:cs typeface="Geneva" charset="0"/>
            </a:endParaRPr>
          </a:p>
        </p:txBody>
      </p:sp>
      <p:cxnSp>
        <p:nvCxnSpPr>
          <p:cNvPr id="11" name="Gerade Verbindung 9"/>
          <p:cNvCxnSpPr/>
          <p:nvPr userDrawn="1"/>
        </p:nvCxnSpPr>
        <p:spPr bwMode="auto">
          <a:xfrm>
            <a:off x="7350409" y="106552"/>
            <a:ext cx="0" cy="360362"/>
          </a:xfrm>
          <a:prstGeom prst="line">
            <a:avLst/>
          </a:prstGeom>
          <a:solidFill>
            <a:srgbClr val="D1DDE9"/>
          </a:solidFill>
          <a:ln w="9525" cap="flat" cmpd="sng" algn="ctr">
            <a:solidFill>
              <a:schemeClr val="bg1">
                <a:lumMod val="75000"/>
              </a:schemeClr>
            </a:solidFill>
            <a:prstDash val="solid"/>
            <a:round/>
            <a:headEnd type="none" w="med" len="med"/>
            <a:tailEnd type="none" w="med" len="med"/>
          </a:ln>
          <a:effectLst/>
        </p:spPr>
      </p:cxnSp>
      <p:pic>
        <p:nvPicPr>
          <p:cNvPr id="12" name="Bild 10" descr="Springer_pms.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598833" y="132481"/>
            <a:ext cx="1118362" cy="296926"/>
          </a:xfrm>
          <a:prstGeom prst="rect">
            <a:avLst/>
          </a:prstGeom>
        </p:spPr>
      </p:pic>
      <p:pic>
        <p:nvPicPr>
          <p:cNvPr id="13" name="Picture 12" descr="BMC_logo_main_gloss_square.png"/>
          <p:cNvPicPr>
            <a:picLocks noChangeAspect="1"/>
          </p:cNvPicPr>
          <p:nvPr userDrawn="1"/>
        </p:nvPicPr>
        <p:blipFill>
          <a:blip r:embed="rId4" cstate="print"/>
          <a:stretch>
            <a:fillRect/>
          </a:stretch>
        </p:blipFill>
        <p:spPr>
          <a:xfrm>
            <a:off x="5562132" y="-450852"/>
            <a:ext cx="1538748" cy="1538748"/>
          </a:xfrm>
          <a:prstGeom prst="rect">
            <a:avLst/>
          </a:prstGeom>
        </p:spPr>
      </p:pic>
      <p:pic>
        <p:nvPicPr>
          <p:cNvPr id="1028" name="Picture 4"/>
          <p:cNvPicPr>
            <a:picLocks noChangeAspect="1" noChangeArrowheads="1"/>
          </p:cNvPicPr>
          <p:nvPr userDrawn="1"/>
        </p:nvPicPr>
        <p:blipFill>
          <a:blip r:embed="rId5" cstate="print"/>
          <a:srcRect/>
          <a:stretch>
            <a:fillRect/>
          </a:stretch>
        </p:blipFill>
        <p:spPr bwMode="auto">
          <a:xfrm>
            <a:off x="0" y="0"/>
            <a:ext cx="9221986" cy="6957392"/>
          </a:xfrm>
          <a:prstGeom prst="rect">
            <a:avLst/>
          </a:prstGeom>
          <a:noFill/>
          <a:ln w="9525">
            <a:noFill/>
            <a:miter lim="800000"/>
            <a:headEnd/>
            <a:tailEnd/>
          </a:ln>
          <a:effectLst/>
        </p:spPr>
      </p:pic>
      <p:pic>
        <p:nvPicPr>
          <p:cNvPr id="31" name="Bild 10" descr="n_PPT CoverPict_Springer_6.8..png"/>
          <p:cNvPicPr>
            <a:picLocks noChangeAspect="1"/>
          </p:cNvPicPr>
          <p:nvPr userDrawn="1"/>
        </p:nvPicPr>
        <p:blipFill>
          <a:blip r:embed="rId6" cstate="email">
            <a:extLst>
              <a:ext uri="{28A0092B-C50C-407E-A947-70E740481C1C}">
                <a14:useLocalDpi xmlns:a14="http://schemas.microsoft.com/office/drawing/2010/main" val="0"/>
              </a:ext>
            </a:extLst>
          </a:blip>
          <a:stretch>
            <a:fillRect/>
          </a:stretch>
        </p:blipFill>
        <p:spPr>
          <a:xfrm>
            <a:off x="904561" y="993427"/>
            <a:ext cx="4027487" cy="4955909"/>
          </a:xfrm>
          <a:prstGeom prst="rect">
            <a:avLst/>
          </a:prstGeom>
        </p:spPr>
      </p:pic>
      <p:sp>
        <p:nvSpPr>
          <p:cNvPr id="32" name="Rectangle 5"/>
          <p:cNvSpPr>
            <a:spLocks noGrp="1" noChangeArrowheads="1"/>
          </p:cNvSpPr>
          <p:nvPr>
            <p:ph type="subTitle" idx="1"/>
          </p:nvPr>
        </p:nvSpPr>
        <p:spPr>
          <a:xfrm>
            <a:off x="3779667" y="5537200"/>
            <a:ext cx="4896021" cy="765373"/>
          </a:xfrm>
          <a:ln>
            <a:noFill/>
          </a:ln>
        </p:spPr>
        <p:txBody>
          <a:bodyPr>
            <a:normAutofit/>
          </a:bodyPr>
          <a:lstStyle>
            <a:lvl1pPr marL="0" indent="0">
              <a:buFont typeface="Times" charset="0"/>
              <a:buNone/>
              <a:defRPr sz="1800">
                <a:solidFill>
                  <a:schemeClr val="bg2">
                    <a:lumMod val="90000"/>
                  </a:schemeClr>
                </a:solidFill>
                <a:latin typeface="Calibri"/>
                <a:cs typeface="Calibri"/>
              </a:defRPr>
            </a:lvl1pPr>
          </a:lstStyle>
          <a:p>
            <a:r>
              <a:rPr lang="en-US" dirty="0" smtClean="0"/>
              <a:t>Click to edit Master subtitle style</a:t>
            </a:r>
            <a:endParaRPr lang="de-DE" dirty="0"/>
          </a:p>
        </p:txBody>
      </p:sp>
      <p:sp>
        <p:nvSpPr>
          <p:cNvPr id="33" name="Rectangle 4"/>
          <p:cNvSpPr>
            <a:spLocks noGrp="1" noChangeArrowheads="1"/>
          </p:cNvSpPr>
          <p:nvPr>
            <p:ph type="ctrTitle"/>
          </p:nvPr>
        </p:nvSpPr>
        <p:spPr>
          <a:xfrm>
            <a:off x="3772652" y="4165600"/>
            <a:ext cx="4903036" cy="1209040"/>
          </a:xfrm>
        </p:spPr>
        <p:txBody>
          <a:bodyPr anchor="t" anchorCtr="0"/>
          <a:lstStyle>
            <a:lvl1pPr algn="l">
              <a:defRPr sz="3400" b="0" i="0" spc="30">
                <a:solidFill>
                  <a:schemeClr val="bg1"/>
                </a:solidFill>
                <a:latin typeface="+mj-lt"/>
                <a:cs typeface="Cambria"/>
              </a:defRPr>
            </a:lvl1pPr>
          </a:lstStyle>
          <a:p>
            <a:r>
              <a:rPr lang="en-US" dirty="0" smtClean="0"/>
              <a:t>Click to edit Master title style</a:t>
            </a:r>
            <a:endParaRPr lang="de-DE" dirty="0"/>
          </a:p>
        </p:txBody>
      </p:sp>
      <p:pic>
        <p:nvPicPr>
          <p:cNvPr id="34" name="Bild 11" descr="verlauf.png"/>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779702" y="2888489"/>
            <a:ext cx="5472817" cy="1016000"/>
          </a:xfrm>
          <a:prstGeom prst="rect">
            <a:avLst/>
          </a:prstGeom>
        </p:spPr>
      </p:pic>
      <p:pic>
        <p:nvPicPr>
          <p:cNvPr id="35" name="Bild 8" descr="Springer_pms.png"/>
          <p:cNvPicPr>
            <a:picLocks noChangeAspect="1"/>
          </p:cNvPicPr>
          <p:nvPr userDrawn="1"/>
        </p:nvPicPr>
        <p:blipFill>
          <a:blip r:embed="rId8" cstate="email">
            <a:extLst>
              <a:ext uri="{28A0092B-C50C-407E-A947-70E740481C1C}">
                <a14:useLocalDpi xmlns:a14="http://schemas.microsoft.com/office/drawing/2010/main" val="0"/>
              </a:ext>
            </a:extLst>
          </a:blip>
          <a:stretch>
            <a:fillRect/>
          </a:stretch>
        </p:blipFill>
        <p:spPr>
          <a:xfrm>
            <a:off x="4211960" y="3140968"/>
            <a:ext cx="1997075" cy="530225"/>
          </a:xfrm>
          <a:prstGeom prst="rect">
            <a:avLst/>
          </a:prstGeom>
        </p:spPr>
      </p:pic>
      <p:pic>
        <p:nvPicPr>
          <p:cNvPr id="36" name="Picture 35" descr="BMC_logo_main_gloss_square.png"/>
          <p:cNvPicPr>
            <a:picLocks noChangeAspect="1"/>
          </p:cNvPicPr>
          <p:nvPr userDrawn="1"/>
        </p:nvPicPr>
        <p:blipFill>
          <a:blip r:embed="rId9" cstate="print"/>
          <a:stretch>
            <a:fillRect/>
          </a:stretch>
        </p:blipFill>
        <p:spPr>
          <a:xfrm>
            <a:off x="6516216" y="2348880"/>
            <a:ext cx="2070276" cy="2070276"/>
          </a:xfrm>
          <a:prstGeom prst="rect">
            <a:avLst/>
          </a:prstGeom>
        </p:spPr>
      </p:pic>
    </p:spTree>
    <p:extLst>
      <p:ext uri="{BB962C8B-B14F-4D97-AF65-F5344CB8AC3E}">
        <p14:creationId xmlns:p14="http://schemas.microsoft.com/office/powerpoint/2010/main" val="15540010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13.xml"/><Relationship Id="rId7" Type="http://schemas.openxmlformats.org/officeDocument/2006/relationships/image" Target="../media/image11.pn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2.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339" name="Rectangle 5"/>
          <p:cNvSpPr>
            <a:spLocks noGrp="1" noChangeArrowheads="1"/>
          </p:cNvSpPr>
          <p:nvPr>
            <p:ph type="title"/>
          </p:nvPr>
        </p:nvSpPr>
        <p:spPr bwMode="auto">
          <a:xfrm>
            <a:off x="520700" y="918000"/>
            <a:ext cx="8155238" cy="332399"/>
          </a:xfrm>
          <a:prstGeom prst="rect">
            <a:avLst/>
          </a:prstGeom>
          <a:noFill/>
          <a:ln>
            <a:noFill/>
          </a:ln>
          <a:extLs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spAutoFit/>
          </a:bodyPr>
          <a:lstStyle/>
          <a:p>
            <a:pPr lvl="0"/>
            <a:r>
              <a:rPr lang="de-DE" dirty="0" smtClean="0"/>
              <a:t>Click </a:t>
            </a:r>
            <a:r>
              <a:rPr lang="de-DE" dirty="0" err="1" smtClean="0"/>
              <a:t>to</a:t>
            </a:r>
            <a:r>
              <a:rPr lang="de-DE" dirty="0" smtClean="0"/>
              <a:t> </a:t>
            </a:r>
            <a:r>
              <a:rPr lang="de-DE" dirty="0" err="1" smtClean="0"/>
              <a:t>edit</a:t>
            </a:r>
            <a:r>
              <a:rPr lang="de-DE" dirty="0" smtClean="0"/>
              <a:t> Headline</a:t>
            </a:r>
            <a:endParaRPr lang="de-DE" dirty="0"/>
          </a:p>
        </p:txBody>
      </p:sp>
      <p:sp>
        <p:nvSpPr>
          <p:cNvPr id="14340" name="Rectangle 6"/>
          <p:cNvSpPr>
            <a:spLocks noGrp="1" noChangeArrowheads="1"/>
          </p:cNvSpPr>
          <p:nvPr>
            <p:ph type="body" idx="1"/>
          </p:nvPr>
        </p:nvSpPr>
        <p:spPr bwMode="auto">
          <a:xfrm>
            <a:off x="520700" y="1512000"/>
            <a:ext cx="8155238" cy="48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noAutofit/>
          </a:bodyPr>
          <a:lstStyle/>
          <a:p>
            <a:pPr marL="0" marR="0" lvl="0" indent="0" algn="l" defTabSz="914400" rtl="0" eaLnBrk="1" fontAlgn="base" latinLnBrk="0" hangingPunct="1">
              <a:lnSpc>
                <a:spcPts val="2200"/>
              </a:lnSpc>
              <a:spcBef>
                <a:spcPts val="900"/>
              </a:spcBef>
              <a:spcAft>
                <a:spcPct val="0"/>
              </a:spcAft>
              <a:buClr>
                <a:srgbClr val="005BB9"/>
              </a:buClr>
              <a:buSzPct val="100000"/>
              <a:buFont typeface="Arial" charset="0"/>
              <a:buNone/>
              <a:tabLst/>
              <a:defRPr/>
            </a:pPr>
            <a:r>
              <a:rPr lang="de-DE" dirty="0" smtClean="0"/>
              <a:t>Click </a:t>
            </a:r>
            <a:r>
              <a:rPr lang="de-DE" dirty="0" err="1" smtClean="0"/>
              <a:t>to</a:t>
            </a:r>
            <a:r>
              <a:rPr lang="de-DE" dirty="0" smtClean="0"/>
              <a:t> </a:t>
            </a:r>
            <a:r>
              <a:rPr lang="de-DE" dirty="0" err="1" smtClean="0"/>
              <a:t>edit</a:t>
            </a:r>
            <a:r>
              <a:rPr lang="de-DE" dirty="0" smtClean="0"/>
              <a:t> </a:t>
            </a:r>
            <a:r>
              <a:rPr lang="de-DE" dirty="0" err="1" smtClean="0"/>
              <a:t>text</a:t>
            </a:r>
            <a:r>
              <a:rPr lang="de-DE" dirty="0" smtClean="0"/>
              <a:t> </a:t>
            </a:r>
          </a:p>
          <a:p>
            <a:pPr marL="0" marR="0" lvl="0" indent="0" algn="l" defTabSz="914400" rtl="0" eaLnBrk="1" fontAlgn="base" latinLnBrk="0" hangingPunct="1">
              <a:lnSpc>
                <a:spcPts val="2200"/>
              </a:lnSpc>
              <a:spcBef>
                <a:spcPts val="900"/>
              </a:spcBef>
              <a:spcAft>
                <a:spcPct val="0"/>
              </a:spcAft>
              <a:buClr>
                <a:srgbClr val="005BB9"/>
              </a:buClr>
              <a:buSzPct val="100000"/>
              <a:buFont typeface="Arial" charset="0"/>
              <a:buNone/>
              <a:tabLst/>
              <a:defRPr/>
            </a:pP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t</a:t>
            </a:r>
            <a:r>
              <a:rPr lang="de-DE" dirty="0" err="1" smtClean="0"/>
              <a: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r>
              <a:rPr lang="de-DE" dirty="0" err="1" smtClean="0"/>
              <a:t>text</a:t>
            </a:r>
            <a:r>
              <a:rPr lang="de-DE" dirty="0" smtClean="0"/>
              <a:t> </a:t>
            </a:r>
          </a:p>
        </p:txBody>
      </p:sp>
      <p:pic>
        <p:nvPicPr>
          <p:cNvPr id="8" name="Bild 1" descr="Kopfbalken.png"/>
          <p:cNvPicPr>
            <a:picLocks/>
          </p:cNvPicPr>
          <p:nvPr/>
        </p:nvPicPr>
        <p:blipFill>
          <a:blip r:embed="rId12" cstate="email">
            <a:extLst>
              <a:ext uri="{28A0092B-C50C-407E-A947-70E740481C1C}">
                <a14:useLocalDpi xmlns:a14="http://schemas.microsoft.com/office/drawing/2010/main" val="0"/>
              </a:ext>
            </a:extLst>
          </a:blip>
          <a:stretch>
            <a:fillRect/>
          </a:stretch>
        </p:blipFill>
        <p:spPr>
          <a:xfrm>
            <a:off x="203835" y="0"/>
            <a:ext cx="8940165" cy="612000"/>
          </a:xfrm>
          <a:prstGeom prst="rect">
            <a:avLst/>
          </a:prstGeom>
        </p:spPr>
      </p:pic>
      <p:sp>
        <p:nvSpPr>
          <p:cNvPr id="9" name="Rectangle 8"/>
          <p:cNvSpPr>
            <a:spLocks noChangeArrowheads="1"/>
          </p:cNvSpPr>
          <p:nvPr/>
        </p:nvSpPr>
        <p:spPr bwMode="auto">
          <a:xfrm>
            <a:off x="522000" y="212400"/>
            <a:ext cx="2592388"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180000" rIns="0" bIns="36000" anchor="ctr"/>
          <a:lstStyle/>
          <a:p>
            <a:pPr algn="l">
              <a:spcBef>
                <a:spcPct val="0"/>
              </a:spcBef>
            </a:pPr>
            <a:r>
              <a:rPr lang="en-US" sz="900" noProof="0" dirty="0" smtClean="0">
                <a:solidFill>
                  <a:schemeClr val="accent4"/>
                </a:solidFill>
                <a:latin typeface="Calibri" charset="0"/>
                <a:cs typeface="Calibri" charset="0"/>
              </a:rPr>
              <a:t>1AM:London | 2014 | </a:t>
            </a:r>
            <a:fld id="{DC98D910-DD3F-4044-BE0F-F09D484DEDD5}" type="slidenum">
              <a:rPr lang="en-US" sz="900" noProof="0" smtClean="0">
                <a:solidFill>
                  <a:schemeClr val="accent4"/>
                </a:solidFill>
                <a:latin typeface="Calibri" charset="0"/>
                <a:cs typeface="Calibri" charset="0"/>
              </a:rPr>
              <a:pPr algn="l">
                <a:spcBef>
                  <a:spcPct val="0"/>
                </a:spcBef>
              </a:pPr>
              <a:t>‹#›</a:t>
            </a:fld>
            <a:endParaRPr lang="en-US" sz="900" noProof="0" dirty="0" smtClean="0">
              <a:solidFill>
                <a:schemeClr val="accent4"/>
              </a:solidFill>
              <a:latin typeface="Calibri" charset="0"/>
              <a:cs typeface="Calibri" charset="0"/>
            </a:endParaRPr>
          </a:p>
          <a:p>
            <a:pPr algn="l">
              <a:spcBef>
                <a:spcPct val="0"/>
              </a:spcBef>
            </a:pPr>
            <a:endParaRPr lang="de-DE" sz="900" b="1" dirty="0">
              <a:latin typeface="Calibri" charset="0"/>
              <a:cs typeface="Geneva" charset="0"/>
            </a:endParaRPr>
          </a:p>
        </p:txBody>
      </p:sp>
      <p:sp>
        <p:nvSpPr>
          <p:cNvPr id="13" name="Abgerundetes Rechteck 8"/>
          <p:cNvSpPr/>
          <p:nvPr/>
        </p:nvSpPr>
        <p:spPr bwMode="auto">
          <a:xfrm flipV="1">
            <a:off x="0" y="0"/>
            <a:ext cx="180000" cy="612000"/>
          </a:xfrm>
          <a:prstGeom prst="roundRect">
            <a:avLst>
              <a:gd name="adj" fmla="val 0"/>
            </a:avLst>
          </a:prstGeom>
          <a:gradFill flip="none" rotWithShape="1">
            <a:gsLst>
              <a:gs pos="10000">
                <a:schemeClr val="accent2"/>
              </a:gs>
              <a:gs pos="100000">
                <a:schemeClr val="accent1"/>
              </a:gs>
            </a:gsLst>
            <a:lin ang="16200000" scaled="0"/>
            <a:tileRect/>
          </a:gradFill>
          <a:ln w="9525" cap="flat" cmpd="sng" algn="ctr">
            <a:noFill/>
            <a:prstDash val="solid"/>
            <a:round/>
            <a:headEnd type="none" w="med" len="med"/>
            <a:tailEnd type="none" w="med" len="med"/>
          </a:ln>
          <a:effectLst/>
        </p:spPr>
        <p:txBody>
          <a:bodyPr wrap="square">
            <a:spAutoFit/>
          </a:bodyPr>
          <a:lstStyle/>
          <a:p>
            <a:pPr>
              <a:defRPr/>
            </a:pPr>
            <a:endParaRPr lang="de-DE" dirty="0">
              <a:ln>
                <a:noFill/>
              </a:ln>
              <a:latin typeface="Calibri"/>
              <a:ea typeface="Geneva" charset="0"/>
              <a:cs typeface="Geneva" charset="0"/>
            </a:endParaRPr>
          </a:p>
        </p:txBody>
      </p:sp>
      <p:cxnSp>
        <p:nvCxnSpPr>
          <p:cNvPr id="10" name="Gerade Verbindung 9"/>
          <p:cNvCxnSpPr/>
          <p:nvPr userDrawn="1"/>
        </p:nvCxnSpPr>
        <p:spPr bwMode="auto">
          <a:xfrm>
            <a:off x="7350409" y="115888"/>
            <a:ext cx="0" cy="360362"/>
          </a:xfrm>
          <a:prstGeom prst="line">
            <a:avLst/>
          </a:prstGeom>
          <a:solidFill>
            <a:srgbClr val="D1DDE9"/>
          </a:solidFill>
          <a:ln w="9525" cap="flat" cmpd="sng" algn="ctr">
            <a:solidFill>
              <a:schemeClr val="bg1">
                <a:lumMod val="75000"/>
              </a:schemeClr>
            </a:solidFill>
            <a:prstDash val="solid"/>
            <a:round/>
            <a:headEnd type="none" w="med" len="med"/>
            <a:tailEnd type="none" w="med" len="med"/>
          </a:ln>
          <a:effectLst/>
        </p:spPr>
      </p:cxnSp>
      <p:pic>
        <p:nvPicPr>
          <p:cNvPr id="11" name="Bild 10" descr="Springer_pms.png"/>
          <p:cNvPicPr>
            <a:picLocks noChangeAspect="1"/>
          </p:cNvPicPr>
          <p:nvPr userDrawn="1"/>
        </p:nvPicPr>
        <p:blipFill>
          <a:blip r:embed="rId13" cstate="email">
            <a:extLst>
              <a:ext uri="{28A0092B-C50C-407E-A947-70E740481C1C}">
                <a14:useLocalDpi xmlns:a14="http://schemas.microsoft.com/office/drawing/2010/main" val="0"/>
              </a:ext>
            </a:extLst>
          </a:blip>
          <a:stretch>
            <a:fillRect/>
          </a:stretch>
        </p:blipFill>
        <p:spPr>
          <a:xfrm>
            <a:off x="7598833" y="141817"/>
            <a:ext cx="1118362" cy="296926"/>
          </a:xfrm>
          <a:prstGeom prst="rect">
            <a:avLst/>
          </a:prstGeom>
        </p:spPr>
      </p:pic>
      <p:pic>
        <p:nvPicPr>
          <p:cNvPr id="12" name="Picture 11" descr="BMC_logo_main_gloss_square.png"/>
          <p:cNvPicPr>
            <a:picLocks noChangeAspect="1"/>
          </p:cNvPicPr>
          <p:nvPr userDrawn="1"/>
        </p:nvPicPr>
        <p:blipFill>
          <a:blip r:embed="rId14" cstate="print"/>
          <a:stretch>
            <a:fillRect/>
          </a:stretch>
        </p:blipFill>
        <p:spPr>
          <a:xfrm>
            <a:off x="5562132" y="-441516"/>
            <a:ext cx="1538748" cy="1538748"/>
          </a:xfrm>
          <a:prstGeom prst="rect">
            <a:avLst/>
          </a:prstGeom>
        </p:spPr>
      </p:pic>
      <p:cxnSp>
        <p:nvCxnSpPr>
          <p:cNvPr id="14" name="Gerade Verbindung 9"/>
          <p:cNvCxnSpPr/>
          <p:nvPr userDrawn="1"/>
        </p:nvCxnSpPr>
        <p:spPr bwMode="auto">
          <a:xfrm>
            <a:off x="5292096" y="115888"/>
            <a:ext cx="0" cy="360362"/>
          </a:xfrm>
          <a:prstGeom prst="line">
            <a:avLst/>
          </a:prstGeom>
          <a:solidFill>
            <a:srgbClr val="D1DDE9"/>
          </a:solidFill>
          <a:ln w="9525" cap="flat" cmpd="sng" algn="ctr">
            <a:solidFill>
              <a:schemeClr val="bg1">
                <a:lumMod val="75000"/>
              </a:schemeClr>
            </a:solidFill>
            <a:prstDash val="solid"/>
            <a:round/>
            <a:headEnd type="none" w="med" len="med"/>
            <a:tailEnd type="none" w="med" len="med"/>
          </a:ln>
          <a:effectLst/>
        </p:spPr>
      </p:cxnSp>
    </p:spTree>
  </p:cSld>
  <p:clrMap bg1="lt1" tx1="dk1" bg2="lt2" tx2="dk2" accent1="accent1" accent2="accent2" accent3="accent3" accent4="accent4" accent5="accent5" accent6="accent6" hlink="hlink" folHlink="folHlink"/>
  <p:sldLayoutIdLst>
    <p:sldLayoutId id="2147485154" r:id="rId1"/>
    <p:sldLayoutId id="2147485176" r:id="rId2"/>
    <p:sldLayoutId id="2147485156" r:id="rId3"/>
    <p:sldLayoutId id="2147485191" r:id="rId4"/>
    <p:sldLayoutId id="2147485164" r:id="rId5"/>
    <p:sldLayoutId id="2147485165" r:id="rId6"/>
    <p:sldLayoutId id="2147485173" r:id="rId7"/>
    <p:sldLayoutId id="2147485177" r:id="rId8"/>
    <p:sldLayoutId id="2147485192" r:id="rId9"/>
    <p:sldLayoutId id="2147485193" r:id="rId10"/>
  </p:sldLayoutIdLst>
  <p:transition spd="slow"/>
  <p:timing>
    <p:tnLst>
      <p:par>
        <p:cTn id="1" dur="indefinite" restart="never" nodeType="tmRoot"/>
      </p:par>
    </p:tnLst>
  </p:timing>
  <p:txStyles>
    <p:titleStyle>
      <a:lvl1pPr algn="l" rtl="0" eaLnBrk="1" fontAlgn="base" hangingPunct="1">
        <a:lnSpc>
          <a:spcPct val="90000"/>
        </a:lnSpc>
        <a:spcBef>
          <a:spcPct val="0"/>
        </a:spcBef>
        <a:spcAft>
          <a:spcPct val="0"/>
        </a:spcAft>
        <a:defRPr sz="2400" b="1">
          <a:solidFill>
            <a:srgbClr val="00468A"/>
          </a:solidFill>
          <a:latin typeface="+mj-lt"/>
          <a:ea typeface="Calibri"/>
          <a:cs typeface="Lucida Sans"/>
        </a:defRPr>
      </a:lvl1pPr>
      <a:lvl2pPr algn="l" rtl="0" eaLnBrk="1" fontAlgn="base" hangingPunct="1">
        <a:lnSpc>
          <a:spcPct val="90000"/>
        </a:lnSpc>
        <a:spcBef>
          <a:spcPct val="0"/>
        </a:spcBef>
        <a:spcAft>
          <a:spcPct val="0"/>
        </a:spcAft>
        <a:defRPr sz="2100">
          <a:solidFill>
            <a:schemeClr val="tx1"/>
          </a:solidFill>
          <a:latin typeface="Calibri" charset="0"/>
          <a:ea typeface="Calibri" charset="0"/>
          <a:cs typeface="Cambria" pitchFamily="18" charset="0"/>
        </a:defRPr>
      </a:lvl2pPr>
      <a:lvl3pPr algn="l" rtl="0" eaLnBrk="1" fontAlgn="base" hangingPunct="1">
        <a:lnSpc>
          <a:spcPct val="90000"/>
        </a:lnSpc>
        <a:spcBef>
          <a:spcPct val="0"/>
        </a:spcBef>
        <a:spcAft>
          <a:spcPct val="0"/>
        </a:spcAft>
        <a:defRPr sz="2100">
          <a:solidFill>
            <a:schemeClr val="tx1"/>
          </a:solidFill>
          <a:latin typeface="Calibri" charset="0"/>
          <a:ea typeface="Calibri" charset="0"/>
          <a:cs typeface="Cambria" pitchFamily="18" charset="0"/>
        </a:defRPr>
      </a:lvl3pPr>
      <a:lvl4pPr algn="l" rtl="0" eaLnBrk="1" fontAlgn="base" hangingPunct="1">
        <a:lnSpc>
          <a:spcPct val="90000"/>
        </a:lnSpc>
        <a:spcBef>
          <a:spcPct val="0"/>
        </a:spcBef>
        <a:spcAft>
          <a:spcPct val="0"/>
        </a:spcAft>
        <a:defRPr sz="2100">
          <a:solidFill>
            <a:schemeClr val="tx1"/>
          </a:solidFill>
          <a:latin typeface="Calibri" charset="0"/>
          <a:ea typeface="Calibri" charset="0"/>
          <a:cs typeface="Cambria" pitchFamily="18" charset="0"/>
        </a:defRPr>
      </a:lvl4pPr>
      <a:lvl5pPr algn="l" rtl="0" eaLnBrk="1" fontAlgn="base" hangingPunct="1">
        <a:lnSpc>
          <a:spcPct val="90000"/>
        </a:lnSpc>
        <a:spcBef>
          <a:spcPct val="0"/>
        </a:spcBef>
        <a:spcAft>
          <a:spcPct val="0"/>
        </a:spcAft>
        <a:defRPr sz="2100">
          <a:solidFill>
            <a:schemeClr val="tx1"/>
          </a:solidFill>
          <a:latin typeface="Calibri" charset="0"/>
          <a:ea typeface="Calibri" charset="0"/>
          <a:cs typeface="Cambria" pitchFamily="18" charset="0"/>
        </a:defRPr>
      </a:lvl5pPr>
      <a:lvl6pPr marL="457200" algn="l" rtl="0" eaLnBrk="1" fontAlgn="base" hangingPunct="1">
        <a:lnSpc>
          <a:spcPct val="90000"/>
        </a:lnSpc>
        <a:spcBef>
          <a:spcPct val="0"/>
        </a:spcBef>
        <a:spcAft>
          <a:spcPct val="0"/>
        </a:spcAft>
        <a:defRPr sz="2100" b="1">
          <a:solidFill>
            <a:schemeClr val="tx2"/>
          </a:solidFill>
          <a:latin typeface="Arial" charset="0"/>
        </a:defRPr>
      </a:lvl6pPr>
      <a:lvl7pPr marL="914400" algn="l" rtl="0" eaLnBrk="1" fontAlgn="base" hangingPunct="1">
        <a:lnSpc>
          <a:spcPct val="90000"/>
        </a:lnSpc>
        <a:spcBef>
          <a:spcPct val="0"/>
        </a:spcBef>
        <a:spcAft>
          <a:spcPct val="0"/>
        </a:spcAft>
        <a:defRPr sz="2100" b="1">
          <a:solidFill>
            <a:schemeClr val="tx2"/>
          </a:solidFill>
          <a:latin typeface="Arial" charset="0"/>
        </a:defRPr>
      </a:lvl7pPr>
      <a:lvl8pPr marL="1371600" algn="l" rtl="0" eaLnBrk="1" fontAlgn="base" hangingPunct="1">
        <a:lnSpc>
          <a:spcPct val="90000"/>
        </a:lnSpc>
        <a:spcBef>
          <a:spcPct val="0"/>
        </a:spcBef>
        <a:spcAft>
          <a:spcPct val="0"/>
        </a:spcAft>
        <a:defRPr sz="2100" b="1">
          <a:solidFill>
            <a:schemeClr val="tx2"/>
          </a:solidFill>
          <a:latin typeface="Arial" charset="0"/>
        </a:defRPr>
      </a:lvl8pPr>
      <a:lvl9pPr marL="1828800" algn="l" rtl="0" eaLnBrk="1" fontAlgn="base" hangingPunct="1">
        <a:lnSpc>
          <a:spcPct val="90000"/>
        </a:lnSpc>
        <a:spcBef>
          <a:spcPct val="0"/>
        </a:spcBef>
        <a:spcAft>
          <a:spcPct val="0"/>
        </a:spcAft>
        <a:defRPr sz="2100" b="1">
          <a:solidFill>
            <a:schemeClr val="tx2"/>
          </a:solidFill>
          <a:latin typeface="Arial" charset="0"/>
        </a:defRPr>
      </a:lvl9pPr>
    </p:titleStyle>
    <p:bodyStyle>
      <a:lvl1pPr marL="0" marR="0" indent="0" algn="l" defTabSz="914400" rtl="0" eaLnBrk="1" fontAlgn="base" latinLnBrk="0" hangingPunct="1">
        <a:lnSpc>
          <a:spcPts val="2200"/>
        </a:lnSpc>
        <a:spcBef>
          <a:spcPts val="900"/>
        </a:spcBef>
        <a:spcAft>
          <a:spcPct val="0"/>
        </a:spcAft>
        <a:buClr>
          <a:srgbClr val="005BB9"/>
        </a:buClr>
        <a:buSzPct val="100000"/>
        <a:buFont typeface="Arial" charset="0"/>
        <a:buNone/>
        <a:tabLst/>
        <a:defRPr lang="de-DE" sz="2400" baseline="0">
          <a:solidFill>
            <a:schemeClr val="tx2"/>
          </a:solidFill>
          <a:latin typeface="Calibri"/>
          <a:ea typeface="ヒラギノ角ゴ Pro W3" pitchFamily="-65" charset="-128"/>
          <a:cs typeface="ヒラギノ角ゴ Pro W3" pitchFamily="-65" charset="-128"/>
        </a:defRPr>
      </a:lvl1pPr>
      <a:lvl2pPr marL="0" indent="0" algn="l" rtl="0" eaLnBrk="1" fontAlgn="base" hangingPunct="1">
        <a:lnSpc>
          <a:spcPts val="2200"/>
        </a:lnSpc>
        <a:spcBef>
          <a:spcPts val="900"/>
        </a:spcBef>
        <a:spcAft>
          <a:spcPct val="0"/>
        </a:spcAft>
        <a:buClr>
          <a:srgbClr val="005BB9"/>
        </a:buClr>
        <a:buSzPct val="100000"/>
        <a:buFont typeface="Arial" charset="0"/>
        <a:buNone/>
        <a:defRPr lang="de-DE" sz="1800" dirty="0">
          <a:solidFill>
            <a:schemeClr val="tx2"/>
          </a:solidFill>
          <a:latin typeface="Calibri"/>
          <a:ea typeface="ヒラギノ角ゴ Pro W3" charset="-128"/>
          <a:cs typeface="ヒラギノ角ゴ Pro W3" charset="0"/>
        </a:defRPr>
      </a:lvl2pPr>
      <a:lvl3pPr marL="0" indent="0" algn="l" rtl="0" eaLnBrk="1" fontAlgn="base" hangingPunct="1">
        <a:lnSpc>
          <a:spcPts val="2200"/>
        </a:lnSpc>
        <a:spcBef>
          <a:spcPts val="900"/>
        </a:spcBef>
        <a:spcAft>
          <a:spcPct val="0"/>
        </a:spcAft>
        <a:buClr>
          <a:srgbClr val="005BB9"/>
        </a:buClr>
        <a:buSzPct val="100000"/>
        <a:buFont typeface="Arial" charset="0"/>
        <a:buNone/>
        <a:defRPr lang="de-DE" sz="1800" dirty="0">
          <a:solidFill>
            <a:schemeClr val="tx2"/>
          </a:solidFill>
          <a:latin typeface="Calibri"/>
          <a:ea typeface="ＭＳ Ｐゴシック" charset="0"/>
          <a:cs typeface="Geneva" charset="-128"/>
        </a:defRPr>
      </a:lvl3pPr>
      <a:lvl4pPr marL="0" indent="0" algn="l" rtl="0" eaLnBrk="1" fontAlgn="base" hangingPunct="1">
        <a:lnSpc>
          <a:spcPts val="2200"/>
        </a:lnSpc>
        <a:spcBef>
          <a:spcPts val="900"/>
        </a:spcBef>
        <a:spcAft>
          <a:spcPct val="0"/>
        </a:spcAft>
        <a:buClr>
          <a:srgbClr val="005BB9"/>
        </a:buClr>
        <a:buSzPct val="100000"/>
        <a:buFont typeface="Arial" charset="0"/>
        <a:buNone/>
        <a:defRPr lang="de-DE" sz="1800" dirty="0">
          <a:solidFill>
            <a:schemeClr val="tx2"/>
          </a:solidFill>
          <a:latin typeface="Calibri"/>
          <a:ea typeface="Geneva" charset="-128"/>
          <a:cs typeface="Geneva" charset="0"/>
        </a:defRPr>
      </a:lvl4pPr>
      <a:lvl5pPr marL="0" indent="0" algn="l" rtl="0" eaLnBrk="1" fontAlgn="base" hangingPunct="1">
        <a:lnSpc>
          <a:spcPts val="2200"/>
        </a:lnSpc>
        <a:spcBef>
          <a:spcPts val="900"/>
        </a:spcBef>
        <a:spcAft>
          <a:spcPct val="0"/>
        </a:spcAft>
        <a:buClr>
          <a:srgbClr val="005BB9"/>
        </a:buClr>
        <a:buSzPct val="100000"/>
        <a:buFont typeface="Arial" charset="0"/>
        <a:buNone/>
        <a:defRPr lang="de-DE" sz="1800" dirty="0">
          <a:solidFill>
            <a:schemeClr val="tx2"/>
          </a:solidFill>
          <a:latin typeface="Calibri"/>
          <a:ea typeface="Geneva" charset="-128"/>
          <a:cs typeface="Geneva" charset="0"/>
        </a:defRPr>
      </a:lvl5pPr>
      <a:lvl6pPr marL="1398588" indent="-174625" algn="l" rtl="0" eaLnBrk="1" fontAlgn="base" hangingPunct="1">
        <a:lnSpc>
          <a:spcPct val="120000"/>
        </a:lnSpc>
        <a:spcBef>
          <a:spcPct val="40000"/>
        </a:spcBef>
        <a:spcAft>
          <a:spcPct val="0"/>
        </a:spcAft>
        <a:buClr>
          <a:schemeClr val="accent2"/>
        </a:buClr>
        <a:buSzPct val="120000"/>
        <a:buFont typeface="Times" charset="0"/>
        <a:buChar char="•"/>
        <a:defRPr sz="1600">
          <a:solidFill>
            <a:schemeClr val="tx2"/>
          </a:solidFill>
          <a:latin typeface="+mn-lt"/>
          <a:ea typeface="ヒラギノ角ゴ Pro W3" charset="-128"/>
        </a:defRPr>
      </a:lvl6pPr>
      <a:lvl7pPr marL="1855788" indent="-174625" algn="l" rtl="0" eaLnBrk="1" fontAlgn="base" hangingPunct="1">
        <a:lnSpc>
          <a:spcPct val="120000"/>
        </a:lnSpc>
        <a:spcBef>
          <a:spcPct val="40000"/>
        </a:spcBef>
        <a:spcAft>
          <a:spcPct val="0"/>
        </a:spcAft>
        <a:buClr>
          <a:schemeClr val="accent2"/>
        </a:buClr>
        <a:buSzPct val="120000"/>
        <a:buFont typeface="Times" charset="0"/>
        <a:buChar char="•"/>
        <a:defRPr sz="1600">
          <a:solidFill>
            <a:schemeClr val="tx2"/>
          </a:solidFill>
          <a:latin typeface="+mn-lt"/>
          <a:ea typeface="ヒラギノ角ゴ Pro W3" charset="-128"/>
        </a:defRPr>
      </a:lvl7pPr>
      <a:lvl8pPr marL="2312988" indent="-174625" algn="l" rtl="0" eaLnBrk="1" fontAlgn="base" hangingPunct="1">
        <a:lnSpc>
          <a:spcPct val="120000"/>
        </a:lnSpc>
        <a:spcBef>
          <a:spcPct val="40000"/>
        </a:spcBef>
        <a:spcAft>
          <a:spcPct val="0"/>
        </a:spcAft>
        <a:buClr>
          <a:schemeClr val="accent2"/>
        </a:buClr>
        <a:buSzPct val="120000"/>
        <a:buFont typeface="Times" charset="0"/>
        <a:buChar char="•"/>
        <a:defRPr sz="1600">
          <a:solidFill>
            <a:schemeClr val="tx2"/>
          </a:solidFill>
          <a:latin typeface="+mn-lt"/>
          <a:ea typeface="ヒラギノ角ゴ Pro W3" charset="-128"/>
        </a:defRPr>
      </a:lvl8pPr>
      <a:lvl9pPr marL="2770188" indent="-174625" algn="l" rtl="0" eaLnBrk="1" fontAlgn="base" hangingPunct="1">
        <a:lnSpc>
          <a:spcPct val="120000"/>
        </a:lnSpc>
        <a:spcBef>
          <a:spcPct val="40000"/>
        </a:spcBef>
        <a:spcAft>
          <a:spcPct val="0"/>
        </a:spcAft>
        <a:buClr>
          <a:schemeClr val="accent2"/>
        </a:buClr>
        <a:buSzPct val="120000"/>
        <a:buFont typeface="Times" charset="0"/>
        <a:buChar char="•"/>
        <a:defRPr sz="1600">
          <a:solidFill>
            <a:schemeClr val="tx2"/>
          </a:solidFill>
          <a:latin typeface="+mn-lt"/>
          <a:ea typeface="ヒラギノ角ゴ Pro W3" charset="-128"/>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asted-image.pdf"/>
          <p:cNvPicPr/>
          <p:nvPr/>
        </p:nvPicPr>
        <p:blipFill>
          <a:blip r:embed="rId7">
            <a:alphaModFix amt="3000"/>
            <a:extLst/>
          </a:blip>
          <a:srcRect b="23317"/>
          <a:stretch>
            <a:fillRect/>
          </a:stretch>
        </p:blipFill>
        <p:spPr>
          <a:xfrm>
            <a:off x="482064" y="-325794"/>
            <a:ext cx="8179882" cy="8402878"/>
          </a:xfrm>
          <a:prstGeom prst="rect">
            <a:avLst/>
          </a:prstGeom>
          <a:ln w="25400">
            <a:miter lim="400000"/>
          </a:ln>
        </p:spPr>
      </p:pic>
      <p:sp>
        <p:nvSpPr>
          <p:cNvPr id="3" name="Shape 3"/>
          <p:cNvSpPr/>
          <p:nvPr/>
        </p:nvSpPr>
        <p:spPr>
          <a:xfrm>
            <a:off x="-608223" y="6330877"/>
            <a:ext cx="9936153" cy="706382"/>
          </a:xfrm>
          <a:prstGeom prst="rect">
            <a:avLst/>
          </a:prstGeom>
          <a:solidFill>
            <a:srgbClr val="0176C3"/>
          </a:solidFill>
          <a:ln w="25400">
            <a:miter lim="400000"/>
          </a:ln>
        </p:spPr>
        <p:txBody>
          <a:bodyPr lIns="0" tIns="0" rIns="0" bIns="0" anchor="ctr"/>
          <a:lstStyle/>
          <a:p>
            <a:pPr defTabSz="205346" eaLnBrk="1" fontAlgn="auto" hangingPunct="1">
              <a:spcBef>
                <a:spcPts val="0"/>
              </a:spcBef>
              <a:spcAft>
                <a:spcPts val="0"/>
              </a:spcAft>
              <a:defRPr sz="4800">
                <a:solidFill>
                  <a:srgbClr val="FFFFFF"/>
                </a:solidFill>
              </a:defRPr>
            </a:pPr>
            <a:endParaRPr sz="4800" kern="0">
              <a:solidFill>
                <a:srgbClr val="FFFFFF"/>
              </a:solidFill>
              <a:latin typeface="Helvetica Light"/>
              <a:sym typeface="Helvetica Light"/>
            </a:endParaRPr>
          </a:p>
        </p:txBody>
      </p:sp>
      <p:sp>
        <p:nvSpPr>
          <p:cNvPr id="4" name="Shape 4"/>
          <p:cNvSpPr/>
          <p:nvPr/>
        </p:nvSpPr>
        <p:spPr>
          <a:xfrm>
            <a:off x="7453845" y="6420211"/>
            <a:ext cx="1508412" cy="349120"/>
          </a:xfrm>
          <a:prstGeom prst="rect">
            <a:avLst/>
          </a:prstGeom>
          <a:ln w="25400">
            <a:miter lim="400000"/>
          </a:ln>
          <a:extLst>
            <a:ext uri="{C572A759-6A51-4108-AA02-DFA0A04FC94B}">
              <ma14:wrappingTextBoxFlag xmlns:ma14="http://schemas.microsoft.com/office/mac/drawingml/2011/main" xmlns="" val="1"/>
            </a:ext>
          </a:extLst>
        </p:spPr>
        <p:txBody>
          <a:bodyPr wrap="none" lIns="35712" tIns="35712" rIns="35712" bIns="35712" anchor="ctr">
            <a:spAutoFit/>
          </a:bodyPr>
          <a:lstStyle>
            <a:lvl1pPr>
              <a:defRPr sz="5200">
                <a:solidFill>
                  <a:srgbClr val="FFFFFF"/>
                </a:solidFill>
                <a:latin typeface="Myriad Pro Light"/>
                <a:ea typeface="Myriad Pro Light"/>
                <a:cs typeface="Myriad Pro Light"/>
                <a:sym typeface="Myriad Pro Light"/>
              </a:defRPr>
            </a:lvl1pPr>
          </a:lstStyle>
          <a:p>
            <a:pPr defTabSz="205346" eaLnBrk="1" fontAlgn="auto" hangingPunct="1">
              <a:spcBef>
                <a:spcPts val="0"/>
              </a:spcBef>
              <a:spcAft>
                <a:spcPts val="0"/>
              </a:spcAft>
              <a:defRPr sz="1800">
                <a:solidFill>
                  <a:srgbClr val="000000"/>
                </a:solidFill>
              </a:defRPr>
            </a:pPr>
            <a:r>
              <a:rPr sz="1800" kern="0"/>
              <a:t>papersapp.com</a:t>
            </a:r>
          </a:p>
        </p:txBody>
      </p:sp>
      <p:pic>
        <p:nvPicPr>
          <p:cNvPr id="5" name="pasted-image.pdf"/>
          <p:cNvPicPr/>
          <p:nvPr/>
        </p:nvPicPr>
        <p:blipFill>
          <a:blip r:embed="rId8">
            <a:extLst/>
          </a:blip>
          <a:srcRect r="70861"/>
          <a:stretch>
            <a:fillRect/>
          </a:stretch>
        </p:blipFill>
        <p:spPr>
          <a:xfrm>
            <a:off x="240303" y="6457337"/>
            <a:ext cx="301970" cy="310716"/>
          </a:xfrm>
          <a:prstGeom prst="rect">
            <a:avLst/>
          </a:prstGeom>
          <a:ln w="25400">
            <a:miter lim="400000"/>
          </a:ln>
        </p:spPr>
      </p:pic>
      <p:sp>
        <p:nvSpPr>
          <p:cNvPr id="6" name="Shape 6"/>
          <p:cNvSpPr>
            <a:spLocks noGrp="1"/>
          </p:cNvSpPr>
          <p:nvPr>
            <p:ph type="title"/>
          </p:nvPr>
        </p:nvSpPr>
        <p:spPr>
          <a:xfrm>
            <a:off x="669727" y="4465"/>
            <a:ext cx="7804547" cy="1518047"/>
          </a:xfrm>
          <a:prstGeom prst="rect">
            <a:avLst/>
          </a:prstGeom>
          <a:ln w="25400">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4200"/>
              <a:t>Title Text</a:t>
            </a:r>
          </a:p>
        </p:txBody>
      </p:sp>
      <p:sp>
        <p:nvSpPr>
          <p:cNvPr id="7" name="Shape 7"/>
          <p:cNvSpPr>
            <a:spLocks noGrp="1"/>
          </p:cNvSpPr>
          <p:nvPr>
            <p:ph type="body" idx="1"/>
          </p:nvPr>
        </p:nvSpPr>
        <p:spPr>
          <a:xfrm>
            <a:off x="669727" y="1218903"/>
            <a:ext cx="7804547" cy="4420195"/>
          </a:xfrm>
          <a:prstGeom prst="rect">
            <a:avLst/>
          </a:prstGeom>
          <a:ln w="25400">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2500"/>
              <a:t>Body Level One</a:t>
            </a:r>
          </a:p>
          <a:p>
            <a:pPr lvl="1">
              <a:defRPr sz="1800"/>
            </a:pPr>
            <a:r>
              <a:rPr sz="2500"/>
              <a:t>Body Level Two</a:t>
            </a:r>
          </a:p>
          <a:p>
            <a:pPr lvl="2">
              <a:defRPr sz="1800"/>
            </a:pPr>
            <a:r>
              <a:rPr sz="2500"/>
              <a:t>Body Level Three</a:t>
            </a:r>
          </a:p>
          <a:p>
            <a:pPr lvl="3">
              <a:defRPr sz="1800"/>
            </a:pPr>
            <a:r>
              <a:rPr sz="2500"/>
              <a:t>Body Level Four</a:t>
            </a:r>
          </a:p>
          <a:p>
            <a:pPr lvl="4">
              <a:defRPr sz="1800"/>
            </a:pPr>
            <a:r>
              <a:rPr sz="2500"/>
              <a:t>Body Level Five</a:t>
            </a:r>
          </a:p>
        </p:txBody>
      </p:sp>
    </p:spTree>
    <p:extLst>
      <p:ext uri="{BB962C8B-B14F-4D97-AF65-F5344CB8AC3E}">
        <p14:creationId xmlns:p14="http://schemas.microsoft.com/office/powerpoint/2010/main" val="620603735"/>
      </p:ext>
    </p:extLst>
  </p:cSld>
  <p:clrMap bg1="lt1" tx1="dk1" bg2="lt2" tx2="dk2" accent1="accent1" accent2="accent2" accent3="accent3" accent4="accent4" accent5="accent5" accent6="accent6" hlink="hlink" folHlink="folHlink"/>
  <p:sldLayoutIdLst>
    <p:sldLayoutId id="2147485195" r:id="rId1"/>
    <p:sldLayoutId id="2147485196" r:id="rId2"/>
    <p:sldLayoutId id="2147485198" r:id="rId3"/>
    <p:sldLayoutId id="2147485199" r:id="rId4"/>
    <p:sldLayoutId id="2147485200" r:id="rId5"/>
  </p:sldLayoutIdLst>
  <p:transition spd="med"/>
  <p:txStyles>
    <p:titleStyle>
      <a:lvl1pPr algn="ctr" defTabSz="205346">
        <a:defRPr sz="4200">
          <a:latin typeface="Myriad Pro Light"/>
          <a:ea typeface="Myriad Pro Light"/>
          <a:cs typeface="Myriad Pro Light"/>
          <a:sym typeface="Myriad Pro Light"/>
        </a:defRPr>
      </a:lvl1pPr>
      <a:lvl2pPr indent="80353" algn="ctr" defTabSz="205346">
        <a:defRPr sz="4200">
          <a:latin typeface="Myriad Pro Light"/>
          <a:ea typeface="Myriad Pro Light"/>
          <a:cs typeface="Myriad Pro Light"/>
          <a:sym typeface="Myriad Pro Light"/>
        </a:defRPr>
      </a:lvl2pPr>
      <a:lvl3pPr indent="160706" algn="ctr" defTabSz="205346">
        <a:defRPr sz="4200">
          <a:latin typeface="Myriad Pro Light"/>
          <a:ea typeface="Myriad Pro Light"/>
          <a:cs typeface="Myriad Pro Light"/>
          <a:sym typeface="Myriad Pro Light"/>
        </a:defRPr>
      </a:lvl3pPr>
      <a:lvl4pPr indent="241059" algn="ctr" defTabSz="205346">
        <a:defRPr sz="4200">
          <a:latin typeface="Myriad Pro Light"/>
          <a:ea typeface="Myriad Pro Light"/>
          <a:cs typeface="Myriad Pro Light"/>
          <a:sym typeface="Myriad Pro Light"/>
        </a:defRPr>
      </a:lvl4pPr>
      <a:lvl5pPr indent="321412" algn="ctr" defTabSz="205346">
        <a:defRPr sz="4200">
          <a:latin typeface="Myriad Pro Light"/>
          <a:ea typeface="Myriad Pro Light"/>
          <a:cs typeface="Myriad Pro Light"/>
          <a:sym typeface="Myriad Pro Light"/>
        </a:defRPr>
      </a:lvl5pPr>
      <a:lvl6pPr indent="401765" algn="ctr" defTabSz="205346">
        <a:defRPr sz="4200">
          <a:latin typeface="Myriad Pro Light"/>
          <a:ea typeface="Myriad Pro Light"/>
          <a:cs typeface="Myriad Pro Light"/>
          <a:sym typeface="Myriad Pro Light"/>
        </a:defRPr>
      </a:lvl6pPr>
      <a:lvl7pPr indent="482117" algn="ctr" defTabSz="205346">
        <a:defRPr sz="4200">
          <a:latin typeface="Myriad Pro Light"/>
          <a:ea typeface="Myriad Pro Light"/>
          <a:cs typeface="Myriad Pro Light"/>
          <a:sym typeface="Myriad Pro Light"/>
        </a:defRPr>
      </a:lvl7pPr>
      <a:lvl8pPr indent="562470" algn="ctr" defTabSz="205346">
        <a:defRPr sz="4200">
          <a:latin typeface="Myriad Pro Light"/>
          <a:ea typeface="Myriad Pro Light"/>
          <a:cs typeface="Myriad Pro Light"/>
          <a:sym typeface="Myriad Pro Light"/>
        </a:defRPr>
      </a:lvl8pPr>
      <a:lvl9pPr indent="642823" algn="ctr" defTabSz="205346">
        <a:defRPr sz="4200">
          <a:latin typeface="Myriad Pro Light"/>
          <a:ea typeface="Myriad Pro Light"/>
          <a:cs typeface="Myriad Pro Light"/>
          <a:sym typeface="Myriad Pro Light"/>
        </a:defRPr>
      </a:lvl9pPr>
    </p:titleStyle>
    <p:bodyStyle>
      <a:lvl1pPr marL="312484" indent="-312484" defTabSz="205346">
        <a:spcBef>
          <a:spcPts val="1476"/>
        </a:spcBef>
        <a:buSzPct val="75000"/>
        <a:buChar char="•"/>
        <a:defRPr sz="2500">
          <a:latin typeface="+mn-lt"/>
          <a:ea typeface="+mn-ea"/>
          <a:cs typeface="+mn-cs"/>
          <a:sym typeface="Helvetica Light"/>
        </a:defRPr>
      </a:lvl1pPr>
      <a:lvl2pPr marL="468725" indent="-312484" defTabSz="205346">
        <a:spcBef>
          <a:spcPts val="1476"/>
        </a:spcBef>
        <a:buSzPct val="75000"/>
        <a:buChar char="•"/>
        <a:defRPr sz="2500">
          <a:latin typeface="+mn-lt"/>
          <a:ea typeface="+mn-ea"/>
          <a:cs typeface="+mn-cs"/>
          <a:sym typeface="Helvetica Light"/>
        </a:defRPr>
      </a:lvl2pPr>
      <a:lvl3pPr marL="624967" indent="-312484" defTabSz="205346">
        <a:spcBef>
          <a:spcPts val="1476"/>
        </a:spcBef>
        <a:buSzPct val="75000"/>
        <a:buChar char="•"/>
        <a:defRPr sz="2500">
          <a:latin typeface="+mn-lt"/>
          <a:ea typeface="+mn-ea"/>
          <a:cs typeface="+mn-cs"/>
          <a:sym typeface="Helvetica Light"/>
        </a:defRPr>
      </a:lvl3pPr>
      <a:lvl4pPr marL="781209" indent="-312484" defTabSz="205346">
        <a:spcBef>
          <a:spcPts val="1476"/>
        </a:spcBef>
        <a:buSzPct val="75000"/>
        <a:buChar char="•"/>
        <a:defRPr sz="2500">
          <a:latin typeface="+mn-lt"/>
          <a:ea typeface="+mn-ea"/>
          <a:cs typeface="+mn-cs"/>
          <a:sym typeface="Helvetica Light"/>
        </a:defRPr>
      </a:lvl4pPr>
      <a:lvl5pPr marL="937451" indent="-312484" defTabSz="205346">
        <a:spcBef>
          <a:spcPts val="1476"/>
        </a:spcBef>
        <a:buSzPct val="75000"/>
        <a:buChar char="•"/>
        <a:defRPr sz="2500">
          <a:latin typeface="+mn-lt"/>
          <a:ea typeface="+mn-ea"/>
          <a:cs typeface="+mn-cs"/>
          <a:sym typeface="Helvetica Light"/>
        </a:defRPr>
      </a:lvl5pPr>
      <a:lvl6pPr marL="1093692" indent="-312484" defTabSz="205346">
        <a:spcBef>
          <a:spcPts val="1476"/>
        </a:spcBef>
        <a:buSzPct val="75000"/>
        <a:buChar char="•"/>
        <a:defRPr sz="2500">
          <a:latin typeface="+mn-lt"/>
          <a:ea typeface="+mn-ea"/>
          <a:cs typeface="+mn-cs"/>
          <a:sym typeface="Helvetica Light"/>
        </a:defRPr>
      </a:lvl6pPr>
      <a:lvl7pPr marL="1249934" indent="-312484" defTabSz="205346">
        <a:spcBef>
          <a:spcPts val="1476"/>
        </a:spcBef>
        <a:buSzPct val="75000"/>
        <a:buChar char="•"/>
        <a:defRPr sz="2500">
          <a:latin typeface="+mn-lt"/>
          <a:ea typeface="+mn-ea"/>
          <a:cs typeface="+mn-cs"/>
          <a:sym typeface="Helvetica Light"/>
        </a:defRPr>
      </a:lvl7pPr>
      <a:lvl8pPr marL="1406176" indent="-312484" defTabSz="205346">
        <a:spcBef>
          <a:spcPts val="1476"/>
        </a:spcBef>
        <a:buSzPct val="75000"/>
        <a:buChar char="•"/>
        <a:defRPr sz="2500">
          <a:latin typeface="+mn-lt"/>
          <a:ea typeface="+mn-ea"/>
          <a:cs typeface="+mn-cs"/>
          <a:sym typeface="Helvetica Light"/>
        </a:defRPr>
      </a:lvl8pPr>
      <a:lvl9pPr marL="1562418" indent="-312484" defTabSz="205346">
        <a:spcBef>
          <a:spcPts val="1476"/>
        </a:spcBef>
        <a:buSzPct val="75000"/>
        <a:buChar char="•"/>
        <a:defRPr sz="2500">
          <a:latin typeface="+mn-lt"/>
          <a:ea typeface="+mn-ea"/>
          <a:cs typeface="+mn-cs"/>
          <a:sym typeface="Helvetica Light"/>
        </a:defRPr>
      </a:lvl9pPr>
    </p:bodyStyle>
    <p:otherStyle>
      <a:lvl1pPr algn="ctr" defTabSz="205346">
        <a:defRPr sz="1300">
          <a:solidFill>
            <a:schemeClr val="tx1"/>
          </a:solidFill>
          <a:latin typeface="+mn-lt"/>
          <a:ea typeface="+mn-ea"/>
          <a:cs typeface="+mn-cs"/>
          <a:sym typeface="Helvetica Light"/>
        </a:defRPr>
      </a:lvl1pPr>
      <a:lvl2pPr indent="80353" algn="ctr" defTabSz="205346">
        <a:defRPr sz="1300">
          <a:solidFill>
            <a:schemeClr val="tx1"/>
          </a:solidFill>
          <a:latin typeface="+mn-lt"/>
          <a:ea typeface="+mn-ea"/>
          <a:cs typeface="+mn-cs"/>
          <a:sym typeface="Helvetica Light"/>
        </a:defRPr>
      </a:lvl2pPr>
      <a:lvl3pPr indent="160706" algn="ctr" defTabSz="205346">
        <a:defRPr sz="1300">
          <a:solidFill>
            <a:schemeClr val="tx1"/>
          </a:solidFill>
          <a:latin typeface="+mn-lt"/>
          <a:ea typeface="+mn-ea"/>
          <a:cs typeface="+mn-cs"/>
          <a:sym typeface="Helvetica Light"/>
        </a:defRPr>
      </a:lvl3pPr>
      <a:lvl4pPr indent="241059" algn="ctr" defTabSz="205346">
        <a:defRPr sz="1300">
          <a:solidFill>
            <a:schemeClr val="tx1"/>
          </a:solidFill>
          <a:latin typeface="+mn-lt"/>
          <a:ea typeface="+mn-ea"/>
          <a:cs typeface="+mn-cs"/>
          <a:sym typeface="Helvetica Light"/>
        </a:defRPr>
      </a:lvl4pPr>
      <a:lvl5pPr indent="321412" algn="ctr" defTabSz="205346">
        <a:defRPr sz="1300">
          <a:solidFill>
            <a:schemeClr val="tx1"/>
          </a:solidFill>
          <a:latin typeface="+mn-lt"/>
          <a:ea typeface="+mn-ea"/>
          <a:cs typeface="+mn-cs"/>
          <a:sym typeface="Helvetica Light"/>
        </a:defRPr>
      </a:lvl5pPr>
      <a:lvl6pPr indent="401765" algn="ctr" defTabSz="205346">
        <a:defRPr sz="1300">
          <a:solidFill>
            <a:schemeClr val="tx1"/>
          </a:solidFill>
          <a:latin typeface="+mn-lt"/>
          <a:ea typeface="+mn-ea"/>
          <a:cs typeface="+mn-cs"/>
          <a:sym typeface="Helvetica Light"/>
        </a:defRPr>
      </a:lvl6pPr>
      <a:lvl7pPr indent="482117" algn="ctr" defTabSz="205346">
        <a:defRPr sz="1300">
          <a:solidFill>
            <a:schemeClr val="tx1"/>
          </a:solidFill>
          <a:latin typeface="+mn-lt"/>
          <a:ea typeface="+mn-ea"/>
          <a:cs typeface="+mn-cs"/>
          <a:sym typeface="Helvetica Light"/>
        </a:defRPr>
      </a:lvl7pPr>
      <a:lvl8pPr indent="562470" algn="ctr" defTabSz="205346">
        <a:defRPr sz="1300">
          <a:solidFill>
            <a:schemeClr val="tx1"/>
          </a:solidFill>
          <a:latin typeface="+mn-lt"/>
          <a:ea typeface="+mn-ea"/>
          <a:cs typeface="+mn-cs"/>
          <a:sym typeface="Helvetica Light"/>
        </a:defRPr>
      </a:lvl8pPr>
      <a:lvl9pPr indent="642823" algn="ctr" defTabSz="205346">
        <a:defRPr sz="13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8.xml"/><Relationship Id="rId4" Type="http://schemas.openxmlformats.org/officeDocument/2006/relationships/image" Target="../media/image40.jpe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jpe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www.springer.com/neurostars" TargetMode="Externa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jpeg"/><Relationship Id="rId7" Type="http://schemas.openxmlformats.org/officeDocument/2006/relationships/image" Target="../media/image56.jpe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55.jpeg"/><Relationship Id="rId5" Type="http://schemas.openxmlformats.org/officeDocument/2006/relationships/image" Target="../media/image54.png"/><Relationship Id="rId4" Type="http://schemas.openxmlformats.org/officeDocument/2006/relationships/image" Target="../media/image53.gif"/></Relationships>
</file>

<file path=ppt/slides/_rels/slide17.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png"/><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hyperlink" Target="http://www.springer.com/gp/authors-editors/journal-author/journal-author-helpdesk/article-level-metrics/23400" TargetMode="Externa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jpe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74.png"/><Relationship Id="rId5" Type="http://schemas.openxmlformats.org/officeDocument/2006/relationships/image" Target="../media/image73.jpeg"/><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0.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779667" y="5139228"/>
            <a:ext cx="4896021" cy="1163345"/>
          </a:xfrm>
        </p:spPr>
        <p:txBody>
          <a:bodyPr>
            <a:noAutofit/>
          </a:bodyPr>
          <a:lstStyle/>
          <a:p>
            <a:r>
              <a:rPr lang="en-US" sz="2000" dirty="0" err="1" smtClean="0"/>
              <a:t>Martijn</a:t>
            </a:r>
            <a:r>
              <a:rPr lang="en-US" sz="2000" dirty="0" smtClean="0"/>
              <a:t> </a:t>
            </a:r>
            <a:r>
              <a:rPr lang="en-US" sz="2000" dirty="0" smtClean="0"/>
              <a:t>Roelandse, Senior </a:t>
            </a:r>
            <a:r>
              <a:rPr lang="en-US" sz="2000" dirty="0" smtClean="0"/>
              <a:t>Editor</a:t>
            </a:r>
            <a:endParaRPr lang="en-US" sz="2000" dirty="0"/>
          </a:p>
        </p:txBody>
      </p:sp>
      <p:sp>
        <p:nvSpPr>
          <p:cNvPr id="2" name="Title 1"/>
          <p:cNvSpPr>
            <a:spLocks noGrp="1"/>
          </p:cNvSpPr>
          <p:nvPr>
            <p:ph type="ctrTitle"/>
          </p:nvPr>
        </p:nvSpPr>
        <p:spPr>
          <a:xfrm>
            <a:off x="3772652" y="4165600"/>
            <a:ext cx="4903036" cy="858697"/>
          </a:xfrm>
        </p:spPr>
        <p:txBody>
          <a:bodyPr/>
          <a:lstStyle/>
          <a:p>
            <a:r>
              <a:rPr lang="en-US" sz="2800" dirty="0" smtClean="0"/>
              <a:t>Article-level Metrics @ Springer</a:t>
            </a:r>
            <a:r>
              <a:rPr lang="en-US" dirty="0" smtClean="0"/>
              <a:t/>
            </a:r>
            <a:br>
              <a:rPr lang="en-US" dirty="0" smtClean="0"/>
            </a:br>
            <a:endParaRPr 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012192" y="278580"/>
            <a:ext cx="2880384" cy="664704"/>
          </a:xfrm>
          <a:prstGeom prst="rect">
            <a:avLst/>
          </a:prstGeom>
        </p:spPr>
      </p:pic>
    </p:spTree>
    <p:extLst>
      <p:ext uri="{BB962C8B-B14F-4D97-AF65-F5344CB8AC3E}">
        <p14:creationId xmlns:p14="http://schemas.microsoft.com/office/powerpoint/2010/main" val="802642532"/>
      </p:ext>
    </p:extLst>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Meet our sample article @ </a:t>
            </a:r>
            <a:r>
              <a:rPr lang="en-US" dirty="0" err="1" smtClean="0"/>
              <a:t>CrossRef</a:t>
            </a:r>
            <a:r>
              <a:rPr lang="en-US" dirty="0" smtClean="0"/>
              <a:t> / citations.springer.com</a:t>
            </a:r>
            <a:endParaRPr lang="en-US" dirty="0"/>
          </a:p>
        </p:txBody>
      </p:sp>
      <p:pic>
        <p:nvPicPr>
          <p:cNvPr id="3074" name="Picture 2"/>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b="21575"/>
          <a:stretch/>
        </p:blipFill>
        <p:spPr bwMode="auto">
          <a:xfrm>
            <a:off x="161412" y="1268711"/>
            <a:ext cx="8821176" cy="5589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t="60029" b="13594"/>
          <a:stretch/>
        </p:blipFill>
        <p:spPr bwMode="auto">
          <a:xfrm>
            <a:off x="6263616" y="6063676"/>
            <a:ext cx="2880384" cy="8076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0" y="6594361"/>
            <a:ext cx="4481988" cy="276999"/>
          </a:xfrm>
          <a:prstGeom prst="rect">
            <a:avLst/>
          </a:prstGeom>
          <a:solidFill>
            <a:schemeClr val="bg1"/>
          </a:solidFill>
        </p:spPr>
        <p:txBody>
          <a:bodyPr wrap="square">
            <a:spAutoFit/>
          </a:bodyPr>
          <a:lstStyle/>
          <a:p>
            <a:pPr algn="l"/>
            <a:r>
              <a:rPr lang="en-US" sz="1200" dirty="0"/>
              <a:t>http://citations.springer.com/item?doi=10.1186/1741-7015-9-52</a:t>
            </a:r>
          </a:p>
        </p:txBody>
      </p:sp>
    </p:spTree>
    <p:extLst>
      <p:ext uri="{BB962C8B-B14F-4D97-AF65-F5344CB8AC3E}">
        <p14:creationId xmlns:p14="http://schemas.microsoft.com/office/powerpoint/2010/main" val="1977025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Meet our sample article @ </a:t>
            </a:r>
            <a:r>
              <a:rPr lang="en-US" dirty="0" smtClean="0"/>
              <a:t>Altmetric</a:t>
            </a:r>
            <a:endParaRPr lang="en-US" dirty="0"/>
          </a:p>
        </p:txBody>
      </p:sp>
      <p:pic>
        <p:nvPicPr>
          <p:cNvPr id="4099" name="Picture 3"/>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971520" y="1278624"/>
            <a:ext cx="7970538" cy="5579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Left Brace 3"/>
          <p:cNvSpPr/>
          <p:nvPr/>
        </p:nvSpPr>
        <p:spPr bwMode="auto">
          <a:xfrm>
            <a:off x="906249" y="4419132"/>
            <a:ext cx="270036" cy="720096"/>
          </a:xfrm>
          <a:prstGeom prst="leftBrace">
            <a:avLst/>
          </a:prstGeom>
          <a:solidFill>
            <a:srgbClr val="D1DDE9"/>
          </a:solidFill>
          <a:ln w="9525" cap="flat" cmpd="sng" algn="ctr">
            <a:solidFill>
              <a:schemeClr val="hlink"/>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chemeClr val="tx2"/>
              </a:solidFill>
              <a:effectLst/>
              <a:latin typeface="Arial" charset="0"/>
            </a:endParaRPr>
          </a:p>
        </p:txBody>
      </p:sp>
      <p:sp>
        <p:nvSpPr>
          <p:cNvPr id="5" name="TextBox 4"/>
          <p:cNvSpPr txBox="1"/>
          <p:nvPr/>
        </p:nvSpPr>
        <p:spPr>
          <a:xfrm>
            <a:off x="1573029" y="4599156"/>
            <a:ext cx="1170156" cy="270036"/>
          </a:xfrm>
          <a:prstGeom prst="rect">
            <a:avLst/>
          </a:prstGeom>
          <a:noFill/>
        </p:spPr>
        <p:txBody>
          <a:bodyPr wrap="none" lIns="0" tIns="0" rIns="0" bIns="0" rtlCol="0" anchor="ctr">
            <a:noAutofit/>
          </a:bodyPr>
          <a:lstStyle/>
          <a:p>
            <a:pPr algn="l">
              <a:lnSpc>
                <a:spcPts val="2200"/>
              </a:lnSpc>
              <a:spcBef>
                <a:spcPts val="900"/>
              </a:spcBef>
              <a:buClr>
                <a:schemeClr val="accent2"/>
              </a:buClr>
              <a:buSzPct val="100000"/>
            </a:pPr>
            <a:r>
              <a:rPr lang="en-US" sz="1100" dirty="0" smtClean="0">
                <a:latin typeface="+mn-lt"/>
              </a:rPr>
              <a:t>=&gt; i.e. 7 tweets</a:t>
            </a:r>
          </a:p>
        </p:txBody>
      </p:sp>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42" y="4636305"/>
            <a:ext cx="895350"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5112072" y="6581001"/>
            <a:ext cx="4031928" cy="276999"/>
          </a:xfrm>
          <a:prstGeom prst="rect">
            <a:avLst/>
          </a:prstGeom>
          <a:solidFill>
            <a:schemeClr val="bg1"/>
          </a:solidFill>
        </p:spPr>
        <p:txBody>
          <a:bodyPr wrap="square">
            <a:spAutoFit/>
          </a:bodyPr>
          <a:lstStyle/>
          <a:p>
            <a:pPr algn="r"/>
            <a:r>
              <a:rPr lang="en-US" sz="1200" dirty="0"/>
              <a:t>http://www.altmetric.com/details.php?citation_id=242381</a:t>
            </a:r>
          </a:p>
        </p:txBody>
      </p:sp>
    </p:spTree>
    <p:extLst>
      <p:ext uri="{BB962C8B-B14F-4D97-AF65-F5344CB8AC3E}">
        <p14:creationId xmlns:p14="http://schemas.microsoft.com/office/powerpoint/2010/main" val="11190592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ALMs in Annual Journal Report</a:t>
            </a:r>
            <a:endParaRPr lang="en-US" dirty="0"/>
          </a:p>
        </p:txBody>
      </p:sp>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00852" y="1328760"/>
            <a:ext cx="5212032" cy="3909024"/>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86366" y="1808784"/>
            <a:ext cx="5212032" cy="3909024"/>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671880" y="2739768"/>
            <a:ext cx="5212032" cy="39090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105731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0" y="1301708"/>
            <a:ext cx="9144000" cy="4687930"/>
          </a:xfrm>
          <a:prstGeom prst="rect">
            <a:avLst/>
          </a:prstGeom>
          <a:noFill/>
          <a:ln w="9525">
            <a:noFill/>
            <a:miter lim="800000"/>
            <a:headEnd/>
            <a:tailEnd/>
          </a:ln>
        </p:spPr>
      </p:pic>
      <p:sp>
        <p:nvSpPr>
          <p:cNvPr id="2" name="Title 1"/>
          <p:cNvSpPr>
            <a:spLocks noGrp="1"/>
          </p:cNvSpPr>
          <p:nvPr>
            <p:ph type="title"/>
          </p:nvPr>
        </p:nvSpPr>
        <p:spPr/>
        <p:txBody>
          <a:bodyPr>
            <a:normAutofit/>
          </a:bodyPr>
          <a:lstStyle/>
          <a:p>
            <a:r>
              <a:rPr lang="en-US" dirty="0" err="1" smtClean="0"/>
              <a:t>Altmetrics</a:t>
            </a:r>
            <a:r>
              <a:rPr lang="en-US" dirty="0"/>
              <a:t> </a:t>
            </a:r>
            <a:r>
              <a:rPr lang="en-US" dirty="0" smtClean="0"/>
              <a:t>Explorer – monitor and kudos</a:t>
            </a:r>
            <a:endParaRPr lang="en-US" dirty="0"/>
          </a:p>
        </p:txBody>
      </p:sp>
      <p:sp>
        <p:nvSpPr>
          <p:cNvPr id="4" name="Oval 3"/>
          <p:cNvSpPr/>
          <p:nvPr/>
        </p:nvSpPr>
        <p:spPr bwMode="auto">
          <a:xfrm>
            <a:off x="310828" y="3669332"/>
            <a:ext cx="936104" cy="288032"/>
          </a:xfrm>
          <a:prstGeom prst="ellipse">
            <a:avLst/>
          </a:prstGeom>
          <a:noFill/>
          <a:ln w="2857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Arial" charset="0"/>
            </a:endParaRPr>
          </a:p>
        </p:txBody>
      </p:sp>
      <p:pic>
        <p:nvPicPr>
          <p:cNvPr id="5" name="Picture 8" descr="image008"/>
          <p:cNvPicPr>
            <a:picLocks noChangeAspect="1" noChangeArrowheads="1"/>
          </p:cNvPicPr>
          <p:nvPr/>
        </p:nvPicPr>
        <p:blipFill>
          <a:blip r:embed="rId3" cstate="print"/>
          <a:srcRect l="3458" t="11088" r="41967" b="16001"/>
          <a:stretch>
            <a:fillRect/>
          </a:stretch>
        </p:blipFill>
        <p:spPr bwMode="auto">
          <a:xfrm>
            <a:off x="105296" y="5053796"/>
            <a:ext cx="1944216" cy="16875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29635711"/>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012192" y="3519012"/>
            <a:ext cx="2798579" cy="1344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2"/>
          <p:cNvSpPr>
            <a:spLocks noGrp="1"/>
          </p:cNvSpPr>
          <p:nvPr>
            <p:ph type="title"/>
          </p:nvPr>
        </p:nvSpPr>
        <p:spPr/>
        <p:txBody>
          <a:bodyPr/>
          <a:lstStyle/>
          <a:p>
            <a:r>
              <a:rPr lang="en-US" dirty="0" smtClean="0"/>
              <a:t>Marketing</a:t>
            </a:r>
            <a:endParaRPr lang="en-US" dirty="0"/>
          </a:p>
        </p:txBody>
      </p:sp>
      <p:sp>
        <p:nvSpPr>
          <p:cNvPr id="4" name="Content Placeholder 3"/>
          <p:cNvSpPr>
            <a:spLocks noGrp="1"/>
          </p:cNvSpPr>
          <p:nvPr>
            <p:ph idx="11"/>
          </p:nvPr>
        </p:nvSpPr>
        <p:spPr>
          <a:xfrm>
            <a:off x="522000" y="1512000"/>
            <a:ext cx="4950120" cy="4860000"/>
          </a:xfrm>
        </p:spPr>
        <p:txBody>
          <a:bodyPr/>
          <a:lstStyle/>
          <a:p>
            <a:pPr marL="349250" indent="-349250"/>
            <a:r>
              <a:rPr lang="en-US" dirty="0"/>
              <a:t>‘Translating’ article level metrics data into attractive promotional messages</a:t>
            </a:r>
          </a:p>
          <a:p>
            <a:pPr marL="349250" indent="-349250"/>
            <a:r>
              <a:rPr lang="en-US" dirty="0"/>
              <a:t>Highlighting the top shared, cited, downloaded articles of key journals</a:t>
            </a:r>
          </a:p>
          <a:p>
            <a:pPr marL="349250" indent="-349250"/>
            <a:r>
              <a:rPr lang="en-US" dirty="0"/>
              <a:t>Highlights:</a:t>
            </a:r>
          </a:p>
          <a:p>
            <a:pPr marL="517525" lvl="2" indent="-342900">
              <a:buFont typeface="Arial" panose="020B0604020202020204" pitchFamily="34" charset="0"/>
              <a:buChar char="•"/>
            </a:pPr>
            <a:r>
              <a:rPr lang="en-US" dirty="0" err="1"/>
              <a:t>NeuroStars</a:t>
            </a:r>
            <a:endParaRPr lang="en-US" dirty="0"/>
          </a:p>
          <a:p>
            <a:pPr marL="531813" lvl="1" indent="-342900">
              <a:buFont typeface="Arial" panose="020B0604020202020204" pitchFamily="34" charset="0"/>
              <a:buChar char="•"/>
            </a:pPr>
            <a:r>
              <a:rPr lang="en-US" dirty="0"/>
              <a:t>Week of Citations </a:t>
            </a:r>
          </a:p>
          <a:p>
            <a:pPr marL="342900" indent="-342900">
              <a:buFont typeface="Arial" panose="020B0604020202020204" pitchFamily="34" charset="0"/>
              <a:buChar char="•"/>
            </a:pPr>
            <a:endParaRPr lang="en-US" dirty="0"/>
          </a:p>
        </p:txBody>
      </p:sp>
      <p:pic>
        <p:nvPicPr>
          <p:cNvPr id="1026"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192216" y="2078820"/>
            <a:ext cx="2798578" cy="134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292096" y="998676"/>
            <a:ext cx="2816232" cy="13501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301964" y="4542804"/>
            <a:ext cx="2823371" cy="13837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431448" y="4382408"/>
            <a:ext cx="2798577" cy="13667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2196690" y="5242116"/>
            <a:ext cx="2833899" cy="13687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7350664"/>
      </p:ext>
    </p:extLst>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1"/>
          </p:nvPr>
        </p:nvSpPr>
        <p:spPr>
          <a:xfrm>
            <a:off x="5652144" y="1519237"/>
            <a:ext cx="3005856" cy="4879975"/>
          </a:xfrm>
        </p:spPr>
        <p:txBody>
          <a:bodyPr/>
          <a:lstStyle/>
          <a:p>
            <a:endParaRPr lang="de-DE" dirty="0"/>
          </a:p>
          <a:p>
            <a:endParaRPr lang="de-DE" dirty="0"/>
          </a:p>
        </p:txBody>
      </p:sp>
      <p:sp>
        <p:nvSpPr>
          <p:cNvPr id="3" name="Titel 2"/>
          <p:cNvSpPr>
            <a:spLocks noGrp="1"/>
          </p:cNvSpPr>
          <p:nvPr>
            <p:ph type="title"/>
          </p:nvPr>
        </p:nvSpPr>
        <p:spPr/>
        <p:txBody>
          <a:bodyPr/>
          <a:lstStyle/>
          <a:p>
            <a:r>
              <a:rPr lang="de-DE" dirty="0" err="1" smtClean="0"/>
              <a:t>NeuroStars</a:t>
            </a:r>
            <a:endParaRPr lang="de-DE" dirty="0"/>
          </a:p>
        </p:txBody>
      </p:sp>
      <p:sp>
        <p:nvSpPr>
          <p:cNvPr id="4" name="Inhaltsplatzhalter 1"/>
          <p:cNvSpPr txBox="1">
            <a:spLocks/>
          </p:cNvSpPr>
          <p:nvPr/>
        </p:nvSpPr>
        <p:spPr bwMode="auto">
          <a:xfrm>
            <a:off x="535182" y="4689166"/>
            <a:ext cx="3960528" cy="823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noAutofit/>
          </a:bodyPr>
          <a:lstStyle>
            <a:lvl1pPr marL="0" marR="0" indent="0" algn="l" defTabSz="914400" rtl="0" eaLnBrk="1" fontAlgn="base" latinLnBrk="0" hangingPunct="1">
              <a:lnSpc>
                <a:spcPts val="2200"/>
              </a:lnSpc>
              <a:spcBef>
                <a:spcPts val="900"/>
              </a:spcBef>
              <a:spcAft>
                <a:spcPct val="0"/>
              </a:spcAft>
              <a:buClr>
                <a:srgbClr val="005BB9"/>
              </a:buClr>
              <a:buSzPct val="100000"/>
              <a:buFont typeface="Arial" charset="0"/>
              <a:buNone/>
              <a:tabLst/>
              <a:defRPr lang="de-DE" sz="1800" baseline="0">
                <a:solidFill>
                  <a:schemeClr val="tx2"/>
                </a:solidFill>
                <a:latin typeface="Calibri"/>
                <a:ea typeface="ヒラギノ角ゴ Pro W3" pitchFamily="-65" charset="-128"/>
                <a:cs typeface="ヒラギノ角ゴ Pro W3" pitchFamily="-65" charset="-128"/>
              </a:defRPr>
            </a:lvl1pPr>
            <a:lvl2pPr marL="0" indent="0" algn="l" rtl="0" eaLnBrk="1" fontAlgn="base" hangingPunct="1">
              <a:lnSpc>
                <a:spcPts val="2200"/>
              </a:lnSpc>
              <a:spcBef>
                <a:spcPts val="900"/>
              </a:spcBef>
              <a:spcAft>
                <a:spcPct val="0"/>
              </a:spcAft>
              <a:buClr>
                <a:srgbClr val="005BB9"/>
              </a:buClr>
              <a:buSzPct val="100000"/>
              <a:buFont typeface="Arial" charset="0"/>
              <a:buNone/>
              <a:defRPr lang="de-DE" sz="1800">
                <a:solidFill>
                  <a:schemeClr val="tx2"/>
                </a:solidFill>
                <a:latin typeface="Calibri"/>
                <a:ea typeface="ヒラギノ角ゴ Pro W3" charset="-128"/>
                <a:cs typeface="ヒラギノ角ゴ Pro W3" charset="0"/>
              </a:defRPr>
            </a:lvl2pPr>
            <a:lvl3pPr marL="0" indent="0" algn="l" rtl="0" eaLnBrk="1" fontAlgn="base" hangingPunct="1">
              <a:lnSpc>
                <a:spcPts val="2200"/>
              </a:lnSpc>
              <a:spcBef>
                <a:spcPts val="900"/>
              </a:spcBef>
              <a:spcAft>
                <a:spcPct val="0"/>
              </a:spcAft>
              <a:buClr>
                <a:srgbClr val="005BB9"/>
              </a:buClr>
              <a:buSzPct val="100000"/>
              <a:buFont typeface="Arial" charset="0"/>
              <a:buNone/>
              <a:defRPr lang="de-DE" sz="1800">
                <a:solidFill>
                  <a:schemeClr val="tx2"/>
                </a:solidFill>
                <a:latin typeface="Calibri"/>
                <a:ea typeface="ＭＳ Ｐゴシック" charset="0"/>
                <a:cs typeface="Geneva" charset="-128"/>
              </a:defRPr>
            </a:lvl3pPr>
            <a:lvl4pPr marL="0" indent="0" algn="l" rtl="0" eaLnBrk="1" fontAlgn="base" hangingPunct="1">
              <a:lnSpc>
                <a:spcPts val="2200"/>
              </a:lnSpc>
              <a:spcBef>
                <a:spcPts val="900"/>
              </a:spcBef>
              <a:spcAft>
                <a:spcPct val="0"/>
              </a:spcAft>
              <a:buClr>
                <a:srgbClr val="005BB9"/>
              </a:buClr>
              <a:buSzPct val="100000"/>
              <a:buFont typeface="Arial" charset="0"/>
              <a:buNone/>
              <a:defRPr lang="de-DE" sz="1800">
                <a:solidFill>
                  <a:schemeClr val="tx2"/>
                </a:solidFill>
                <a:latin typeface="Calibri"/>
                <a:ea typeface="Geneva" charset="-128"/>
                <a:cs typeface="Geneva" charset="0"/>
              </a:defRPr>
            </a:lvl4pPr>
            <a:lvl5pPr marL="0" indent="0" algn="l" rtl="0" eaLnBrk="1" fontAlgn="base" hangingPunct="1">
              <a:lnSpc>
                <a:spcPts val="2200"/>
              </a:lnSpc>
              <a:spcBef>
                <a:spcPts val="900"/>
              </a:spcBef>
              <a:spcAft>
                <a:spcPct val="0"/>
              </a:spcAft>
              <a:buClr>
                <a:srgbClr val="005BB9"/>
              </a:buClr>
              <a:buSzPct val="100000"/>
              <a:buFont typeface="Arial" charset="0"/>
              <a:buNone/>
              <a:defRPr lang="de-DE" sz="1800">
                <a:solidFill>
                  <a:schemeClr val="tx2"/>
                </a:solidFill>
                <a:latin typeface="Calibri"/>
                <a:ea typeface="Geneva" charset="-128"/>
                <a:cs typeface="Geneva" charset="0"/>
              </a:defRPr>
            </a:lvl5pPr>
            <a:lvl6pPr marL="1398588" indent="-174625" algn="l" rtl="0" eaLnBrk="1" fontAlgn="base" hangingPunct="1">
              <a:lnSpc>
                <a:spcPct val="120000"/>
              </a:lnSpc>
              <a:spcBef>
                <a:spcPct val="40000"/>
              </a:spcBef>
              <a:spcAft>
                <a:spcPct val="0"/>
              </a:spcAft>
              <a:buClr>
                <a:schemeClr val="accent2"/>
              </a:buClr>
              <a:buSzPct val="120000"/>
              <a:buFont typeface="Times" charset="0"/>
              <a:buChar char="•"/>
              <a:defRPr sz="1600">
                <a:solidFill>
                  <a:schemeClr val="tx2"/>
                </a:solidFill>
                <a:latin typeface="+mn-lt"/>
                <a:ea typeface="ヒラギノ角ゴ Pro W3" charset="-128"/>
              </a:defRPr>
            </a:lvl6pPr>
            <a:lvl7pPr marL="1855788" indent="-174625" algn="l" rtl="0" eaLnBrk="1" fontAlgn="base" hangingPunct="1">
              <a:lnSpc>
                <a:spcPct val="120000"/>
              </a:lnSpc>
              <a:spcBef>
                <a:spcPct val="40000"/>
              </a:spcBef>
              <a:spcAft>
                <a:spcPct val="0"/>
              </a:spcAft>
              <a:buClr>
                <a:schemeClr val="accent2"/>
              </a:buClr>
              <a:buSzPct val="120000"/>
              <a:buFont typeface="Times" charset="0"/>
              <a:buChar char="•"/>
              <a:defRPr sz="1600">
                <a:solidFill>
                  <a:schemeClr val="tx2"/>
                </a:solidFill>
                <a:latin typeface="+mn-lt"/>
                <a:ea typeface="ヒラギノ角ゴ Pro W3" charset="-128"/>
              </a:defRPr>
            </a:lvl7pPr>
            <a:lvl8pPr marL="2312988" indent="-174625" algn="l" rtl="0" eaLnBrk="1" fontAlgn="base" hangingPunct="1">
              <a:lnSpc>
                <a:spcPct val="120000"/>
              </a:lnSpc>
              <a:spcBef>
                <a:spcPct val="40000"/>
              </a:spcBef>
              <a:spcAft>
                <a:spcPct val="0"/>
              </a:spcAft>
              <a:buClr>
                <a:schemeClr val="accent2"/>
              </a:buClr>
              <a:buSzPct val="120000"/>
              <a:buFont typeface="Times" charset="0"/>
              <a:buChar char="•"/>
              <a:defRPr sz="1600">
                <a:solidFill>
                  <a:schemeClr val="tx2"/>
                </a:solidFill>
                <a:latin typeface="+mn-lt"/>
                <a:ea typeface="ヒラギノ角ゴ Pro W3" charset="-128"/>
              </a:defRPr>
            </a:lvl8pPr>
            <a:lvl9pPr marL="2770188" indent="-174625" algn="l" rtl="0" eaLnBrk="1" fontAlgn="base" hangingPunct="1">
              <a:lnSpc>
                <a:spcPct val="120000"/>
              </a:lnSpc>
              <a:spcBef>
                <a:spcPct val="40000"/>
              </a:spcBef>
              <a:spcAft>
                <a:spcPct val="0"/>
              </a:spcAft>
              <a:buClr>
                <a:schemeClr val="accent2"/>
              </a:buClr>
              <a:buSzPct val="120000"/>
              <a:buFont typeface="Times" charset="0"/>
              <a:buChar char="•"/>
              <a:defRPr sz="1600">
                <a:solidFill>
                  <a:schemeClr val="tx2"/>
                </a:solidFill>
                <a:latin typeface="+mn-lt"/>
                <a:ea typeface="ヒラギノ角ゴ Pro W3" charset="-128"/>
              </a:defRPr>
            </a:lvl9pPr>
          </a:lstStyle>
          <a:p>
            <a:r>
              <a:rPr lang="de-DE" sz="1600" b="1" kern="0" dirty="0" err="1" smtClean="0"/>
              <a:t>Now</a:t>
            </a:r>
            <a:r>
              <a:rPr lang="de-DE" sz="1600" b="1" kern="0" dirty="0" smtClean="0"/>
              <a:t> </a:t>
            </a:r>
            <a:r>
              <a:rPr lang="de-DE" sz="1600" b="1" kern="0" dirty="0" err="1" smtClean="0"/>
              <a:t>available</a:t>
            </a:r>
            <a:r>
              <a:rPr lang="de-DE" sz="1600" b="1" kern="0" dirty="0" smtClean="0"/>
              <a:t>: Quarterly </a:t>
            </a:r>
            <a:r>
              <a:rPr lang="de-DE" sz="1600" b="1" kern="0" dirty="0" err="1" smtClean="0"/>
              <a:t>NeuroStars</a:t>
            </a:r>
            <a:endParaRPr lang="de-DE" sz="1600" b="1" kern="0" dirty="0" smtClean="0"/>
          </a:p>
          <a:p>
            <a:pPr marL="285750" indent="-285750">
              <a:buFont typeface="Wingdings" panose="05000000000000000000" pitchFamily="2" charset="2"/>
              <a:buChar char="Ø"/>
            </a:pPr>
            <a:r>
              <a:rPr lang="de-DE" sz="1600" kern="0" dirty="0" smtClean="0"/>
              <a:t>A permanent </a:t>
            </a:r>
            <a:r>
              <a:rPr lang="de-DE" sz="1600" kern="0" dirty="0" err="1" smtClean="0"/>
              <a:t>website</a:t>
            </a:r>
            <a:r>
              <a:rPr lang="de-DE" sz="1600" kern="0" dirty="0" smtClean="0"/>
              <a:t> on springer.com </a:t>
            </a:r>
            <a:r>
              <a:rPr lang="de-DE" sz="1600" kern="0" dirty="0" err="1" smtClean="0"/>
              <a:t>presenting</a:t>
            </a:r>
            <a:r>
              <a:rPr lang="de-DE" sz="1600" kern="0" dirty="0" smtClean="0"/>
              <a:t> </a:t>
            </a:r>
            <a:r>
              <a:rPr lang="de-DE" sz="1600" kern="0" dirty="0" err="1" smtClean="0"/>
              <a:t>the</a:t>
            </a:r>
            <a:r>
              <a:rPr lang="de-DE" sz="1600" kern="0" dirty="0" smtClean="0"/>
              <a:t> top </a:t>
            </a:r>
            <a:r>
              <a:rPr lang="de-DE" sz="1600" kern="0" dirty="0" err="1" smtClean="0"/>
              <a:t>shared</a:t>
            </a:r>
            <a:r>
              <a:rPr lang="de-DE" sz="1600" kern="0" dirty="0" smtClean="0"/>
              <a:t> </a:t>
            </a:r>
            <a:r>
              <a:rPr lang="de-DE" sz="1600" kern="0" dirty="0" err="1" smtClean="0"/>
              <a:t>articles</a:t>
            </a:r>
            <a:r>
              <a:rPr lang="de-DE" sz="1600" kern="0" dirty="0"/>
              <a:t> </a:t>
            </a:r>
            <a:r>
              <a:rPr lang="de-DE" sz="1600" kern="0" dirty="0" smtClean="0"/>
              <a:t>in </a:t>
            </a:r>
            <a:r>
              <a:rPr lang="de-DE" sz="1600" kern="0" dirty="0" err="1" smtClean="0"/>
              <a:t>Neuroscience</a:t>
            </a:r>
            <a:r>
              <a:rPr lang="de-DE" sz="1600" kern="0" dirty="0" smtClean="0"/>
              <a:t> </a:t>
            </a:r>
            <a:r>
              <a:rPr lang="de-DE" sz="1600" kern="0" dirty="0" err="1" smtClean="0"/>
              <a:t>from</a:t>
            </a:r>
            <a:r>
              <a:rPr lang="de-DE" sz="1600" kern="0" dirty="0" smtClean="0"/>
              <a:t> Springer </a:t>
            </a:r>
            <a:r>
              <a:rPr lang="de-DE" sz="1600" kern="0" dirty="0" err="1" smtClean="0"/>
              <a:t>and</a:t>
            </a:r>
            <a:r>
              <a:rPr lang="de-DE" sz="1600" kern="0" dirty="0" smtClean="0"/>
              <a:t> BioMed Central – </a:t>
            </a:r>
            <a:r>
              <a:rPr lang="de-DE" sz="1600" kern="0" dirty="0" err="1" smtClean="0"/>
              <a:t>updated</a:t>
            </a:r>
            <a:r>
              <a:rPr lang="de-DE" sz="1600" kern="0" dirty="0" smtClean="0"/>
              <a:t> on a </a:t>
            </a:r>
            <a:r>
              <a:rPr lang="de-DE" sz="1600" kern="0" dirty="0" err="1" smtClean="0"/>
              <a:t>quarterly</a:t>
            </a:r>
            <a:r>
              <a:rPr lang="de-DE" sz="1600" kern="0" dirty="0" smtClean="0"/>
              <a:t> </a:t>
            </a:r>
            <a:r>
              <a:rPr lang="de-DE" sz="1600" kern="0" dirty="0" err="1" smtClean="0"/>
              <a:t>basis</a:t>
            </a:r>
            <a:endParaRPr lang="de-DE" sz="1600" kern="0" dirty="0" smtClean="0"/>
          </a:p>
          <a:p>
            <a:r>
              <a:rPr lang="de-DE" sz="1600" i="1" kern="0" dirty="0">
                <a:hlinkClick r:id="rId2"/>
              </a:rPr>
              <a:t>http://www.springer.com/neurostars</a:t>
            </a:r>
            <a:endParaRPr lang="de-DE" sz="1600" i="1" kern="0" dirty="0"/>
          </a:p>
          <a:p>
            <a:endParaRPr lang="de-DE" kern="0" dirty="0"/>
          </a:p>
        </p:txBody>
      </p:sp>
      <p:sp>
        <p:nvSpPr>
          <p:cNvPr id="5" name="Inhaltsplatzhalter 1"/>
          <p:cNvSpPr txBox="1">
            <a:spLocks/>
          </p:cNvSpPr>
          <p:nvPr/>
        </p:nvSpPr>
        <p:spPr bwMode="auto">
          <a:xfrm>
            <a:off x="4391975" y="978177"/>
            <a:ext cx="4587759" cy="1207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noAutofit/>
          </a:bodyPr>
          <a:lstStyle>
            <a:lvl1pPr marL="0" marR="0" indent="0" algn="l" defTabSz="914400" rtl="0" eaLnBrk="1" fontAlgn="base" latinLnBrk="0" hangingPunct="1">
              <a:lnSpc>
                <a:spcPts val="2200"/>
              </a:lnSpc>
              <a:spcBef>
                <a:spcPts val="900"/>
              </a:spcBef>
              <a:spcAft>
                <a:spcPct val="0"/>
              </a:spcAft>
              <a:buClr>
                <a:srgbClr val="005BB9"/>
              </a:buClr>
              <a:buSzPct val="100000"/>
              <a:buFont typeface="Arial" charset="0"/>
              <a:buNone/>
              <a:tabLst/>
              <a:defRPr lang="de-DE" sz="1800" baseline="0">
                <a:solidFill>
                  <a:schemeClr val="tx2"/>
                </a:solidFill>
                <a:latin typeface="Calibri"/>
                <a:ea typeface="ヒラギノ角ゴ Pro W3" pitchFamily="-65" charset="-128"/>
                <a:cs typeface="ヒラギノ角ゴ Pro W3" pitchFamily="-65" charset="-128"/>
              </a:defRPr>
            </a:lvl1pPr>
            <a:lvl2pPr marL="0" indent="0" algn="l" rtl="0" eaLnBrk="1" fontAlgn="base" hangingPunct="1">
              <a:lnSpc>
                <a:spcPts val="2200"/>
              </a:lnSpc>
              <a:spcBef>
                <a:spcPts val="900"/>
              </a:spcBef>
              <a:spcAft>
                <a:spcPct val="0"/>
              </a:spcAft>
              <a:buClr>
                <a:srgbClr val="005BB9"/>
              </a:buClr>
              <a:buSzPct val="100000"/>
              <a:buFont typeface="Arial" charset="0"/>
              <a:buNone/>
              <a:defRPr lang="de-DE" sz="1800">
                <a:solidFill>
                  <a:schemeClr val="tx2"/>
                </a:solidFill>
                <a:latin typeface="Calibri"/>
                <a:ea typeface="ヒラギノ角ゴ Pro W3" charset="-128"/>
                <a:cs typeface="ヒラギノ角ゴ Pro W3" charset="0"/>
              </a:defRPr>
            </a:lvl2pPr>
            <a:lvl3pPr marL="0" indent="0" algn="l" rtl="0" eaLnBrk="1" fontAlgn="base" hangingPunct="1">
              <a:lnSpc>
                <a:spcPts val="2200"/>
              </a:lnSpc>
              <a:spcBef>
                <a:spcPts val="900"/>
              </a:spcBef>
              <a:spcAft>
                <a:spcPct val="0"/>
              </a:spcAft>
              <a:buClr>
                <a:srgbClr val="005BB9"/>
              </a:buClr>
              <a:buSzPct val="100000"/>
              <a:buFont typeface="Arial" charset="0"/>
              <a:buNone/>
              <a:defRPr lang="de-DE" sz="1800">
                <a:solidFill>
                  <a:schemeClr val="tx2"/>
                </a:solidFill>
                <a:latin typeface="Calibri"/>
                <a:ea typeface="ＭＳ Ｐゴシック" charset="0"/>
                <a:cs typeface="Geneva" charset="-128"/>
              </a:defRPr>
            </a:lvl3pPr>
            <a:lvl4pPr marL="0" indent="0" algn="l" rtl="0" eaLnBrk="1" fontAlgn="base" hangingPunct="1">
              <a:lnSpc>
                <a:spcPts val="2200"/>
              </a:lnSpc>
              <a:spcBef>
                <a:spcPts val="900"/>
              </a:spcBef>
              <a:spcAft>
                <a:spcPct val="0"/>
              </a:spcAft>
              <a:buClr>
                <a:srgbClr val="005BB9"/>
              </a:buClr>
              <a:buSzPct val="100000"/>
              <a:buFont typeface="Arial" charset="0"/>
              <a:buNone/>
              <a:defRPr lang="de-DE" sz="1800">
                <a:solidFill>
                  <a:schemeClr val="tx2"/>
                </a:solidFill>
                <a:latin typeface="Calibri"/>
                <a:ea typeface="Geneva" charset="-128"/>
                <a:cs typeface="Geneva" charset="0"/>
              </a:defRPr>
            </a:lvl4pPr>
            <a:lvl5pPr marL="0" indent="0" algn="l" rtl="0" eaLnBrk="1" fontAlgn="base" hangingPunct="1">
              <a:lnSpc>
                <a:spcPts val="2200"/>
              </a:lnSpc>
              <a:spcBef>
                <a:spcPts val="900"/>
              </a:spcBef>
              <a:spcAft>
                <a:spcPct val="0"/>
              </a:spcAft>
              <a:buClr>
                <a:srgbClr val="005BB9"/>
              </a:buClr>
              <a:buSzPct val="100000"/>
              <a:buFont typeface="Arial" charset="0"/>
              <a:buNone/>
              <a:defRPr lang="de-DE" sz="1800">
                <a:solidFill>
                  <a:schemeClr val="tx2"/>
                </a:solidFill>
                <a:latin typeface="Calibri"/>
                <a:ea typeface="Geneva" charset="-128"/>
                <a:cs typeface="Geneva" charset="0"/>
              </a:defRPr>
            </a:lvl5pPr>
            <a:lvl6pPr marL="1398588" indent="-174625" algn="l" rtl="0" eaLnBrk="1" fontAlgn="base" hangingPunct="1">
              <a:lnSpc>
                <a:spcPct val="120000"/>
              </a:lnSpc>
              <a:spcBef>
                <a:spcPct val="40000"/>
              </a:spcBef>
              <a:spcAft>
                <a:spcPct val="0"/>
              </a:spcAft>
              <a:buClr>
                <a:schemeClr val="accent2"/>
              </a:buClr>
              <a:buSzPct val="120000"/>
              <a:buFont typeface="Times" charset="0"/>
              <a:buChar char="•"/>
              <a:defRPr sz="1600">
                <a:solidFill>
                  <a:schemeClr val="tx2"/>
                </a:solidFill>
                <a:latin typeface="+mn-lt"/>
                <a:ea typeface="ヒラギノ角ゴ Pro W3" charset="-128"/>
              </a:defRPr>
            </a:lvl6pPr>
            <a:lvl7pPr marL="1855788" indent="-174625" algn="l" rtl="0" eaLnBrk="1" fontAlgn="base" hangingPunct="1">
              <a:lnSpc>
                <a:spcPct val="120000"/>
              </a:lnSpc>
              <a:spcBef>
                <a:spcPct val="40000"/>
              </a:spcBef>
              <a:spcAft>
                <a:spcPct val="0"/>
              </a:spcAft>
              <a:buClr>
                <a:schemeClr val="accent2"/>
              </a:buClr>
              <a:buSzPct val="120000"/>
              <a:buFont typeface="Times" charset="0"/>
              <a:buChar char="•"/>
              <a:defRPr sz="1600">
                <a:solidFill>
                  <a:schemeClr val="tx2"/>
                </a:solidFill>
                <a:latin typeface="+mn-lt"/>
                <a:ea typeface="ヒラギノ角ゴ Pro W3" charset="-128"/>
              </a:defRPr>
            </a:lvl7pPr>
            <a:lvl8pPr marL="2312988" indent="-174625" algn="l" rtl="0" eaLnBrk="1" fontAlgn="base" hangingPunct="1">
              <a:lnSpc>
                <a:spcPct val="120000"/>
              </a:lnSpc>
              <a:spcBef>
                <a:spcPct val="40000"/>
              </a:spcBef>
              <a:spcAft>
                <a:spcPct val="0"/>
              </a:spcAft>
              <a:buClr>
                <a:schemeClr val="accent2"/>
              </a:buClr>
              <a:buSzPct val="120000"/>
              <a:buFont typeface="Times" charset="0"/>
              <a:buChar char="•"/>
              <a:defRPr sz="1600">
                <a:solidFill>
                  <a:schemeClr val="tx2"/>
                </a:solidFill>
                <a:latin typeface="+mn-lt"/>
                <a:ea typeface="ヒラギノ角ゴ Pro W3" charset="-128"/>
              </a:defRPr>
            </a:lvl8pPr>
            <a:lvl9pPr marL="2770188" indent="-174625" algn="l" rtl="0" eaLnBrk="1" fontAlgn="base" hangingPunct="1">
              <a:lnSpc>
                <a:spcPct val="120000"/>
              </a:lnSpc>
              <a:spcBef>
                <a:spcPct val="40000"/>
              </a:spcBef>
              <a:spcAft>
                <a:spcPct val="0"/>
              </a:spcAft>
              <a:buClr>
                <a:schemeClr val="accent2"/>
              </a:buClr>
              <a:buSzPct val="120000"/>
              <a:buFont typeface="Times" charset="0"/>
              <a:buChar char="•"/>
              <a:defRPr sz="1600">
                <a:solidFill>
                  <a:schemeClr val="tx2"/>
                </a:solidFill>
                <a:latin typeface="+mn-lt"/>
                <a:ea typeface="ヒラギノ角ゴ Pro W3" charset="-128"/>
              </a:defRPr>
            </a:lvl9pPr>
          </a:lstStyle>
          <a:p>
            <a:pPr marL="285750" indent="-285750">
              <a:buFont typeface="Arial" panose="020B0604020202020204" pitchFamily="34" charset="0"/>
              <a:buChar char="•"/>
            </a:pPr>
            <a:r>
              <a:rPr lang="de-DE" sz="1600" kern="0" dirty="0" smtClean="0"/>
              <a:t>The </a:t>
            </a:r>
            <a:r>
              <a:rPr lang="de-DE" sz="1600" kern="0" dirty="0" err="1" smtClean="0"/>
              <a:t>first</a:t>
            </a:r>
            <a:r>
              <a:rPr lang="de-DE" sz="1600" kern="0" dirty="0" smtClean="0"/>
              <a:t> ALM </a:t>
            </a:r>
            <a:r>
              <a:rPr lang="de-DE" sz="1600" kern="0" dirty="0" err="1" smtClean="0"/>
              <a:t>driven</a:t>
            </a:r>
            <a:r>
              <a:rPr lang="de-DE" sz="1600" kern="0" dirty="0" smtClean="0"/>
              <a:t> </a:t>
            </a:r>
            <a:r>
              <a:rPr lang="de-DE" sz="1600" kern="0" dirty="0" err="1" smtClean="0"/>
              <a:t>promotional</a:t>
            </a:r>
            <a:r>
              <a:rPr lang="de-DE" sz="1600" kern="0" dirty="0" smtClean="0"/>
              <a:t> </a:t>
            </a:r>
            <a:r>
              <a:rPr lang="de-DE" sz="1600" kern="0" dirty="0" err="1" smtClean="0"/>
              <a:t>campaign</a:t>
            </a:r>
            <a:r>
              <a:rPr lang="de-DE" sz="1600" kern="0" dirty="0" smtClean="0"/>
              <a:t> </a:t>
            </a:r>
            <a:r>
              <a:rPr lang="de-DE" sz="1600" kern="0" dirty="0" err="1" smtClean="0"/>
              <a:t>from</a:t>
            </a:r>
            <a:r>
              <a:rPr lang="de-DE" sz="1600" kern="0" dirty="0" smtClean="0"/>
              <a:t> Springer, </a:t>
            </a:r>
            <a:r>
              <a:rPr lang="de-DE" sz="1600" kern="0" dirty="0" err="1" smtClean="0"/>
              <a:t>launched</a:t>
            </a:r>
            <a:r>
              <a:rPr lang="de-DE" sz="1600" kern="0" dirty="0" smtClean="0"/>
              <a:t> </a:t>
            </a:r>
            <a:r>
              <a:rPr lang="de-DE" sz="1600" kern="0" dirty="0" err="1" smtClean="0"/>
              <a:t>December</a:t>
            </a:r>
            <a:r>
              <a:rPr lang="de-DE" sz="1600" kern="0" dirty="0" smtClean="0"/>
              <a:t> 2012</a:t>
            </a:r>
          </a:p>
          <a:p>
            <a:pPr marL="285750" indent="-285750">
              <a:buFont typeface="Arial" panose="020B0604020202020204" pitchFamily="34" charset="0"/>
              <a:buChar char="•"/>
            </a:pPr>
            <a:r>
              <a:rPr lang="de-DE" sz="1600" dirty="0" err="1"/>
              <a:t>Campaign</a:t>
            </a:r>
            <a:r>
              <a:rPr lang="de-DE" sz="1600" dirty="0"/>
              <a:t> </a:t>
            </a:r>
            <a:r>
              <a:rPr lang="de-DE" sz="1600" dirty="0" err="1" smtClean="0"/>
              <a:t>duration</a:t>
            </a:r>
            <a:r>
              <a:rPr lang="de-DE" sz="1600" dirty="0" smtClean="0"/>
              <a:t> 2014: March 10-16, in time </a:t>
            </a:r>
            <a:r>
              <a:rPr lang="de-DE" sz="1600" dirty="0" err="1" smtClean="0"/>
              <a:t>for</a:t>
            </a:r>
            <a:r>
              <a:rPr lang="de-DE" sz="1600" dirty="0" smtClean="0"/>
              <a:t> </a:t>
            </a:r>
            <a:r>
              <a:rPr lang="de-DE" sz="1600" dirty="0" err="1" smtClean="0"/>
              <a:t>the</a:t>
            </a:r>
            <a:r>
              <a:rPr lang="de-DE" sz="1600" dirty="0" smtClean="0"/>
              <a:t> Brain </a:t>
            </a:r>
            <a:r>
              <a:rPr lang="de-DE" sz="1600" dirty="0" err="1" smtClean="0"/>
              <a:t>Awareness</a:t>
            </a:r>
            <a:r>
              <a:rPr lang="de-DE" sz="1600" dirty="0" smtClean="0"/>
              <a:t> </a:t>
            </a:r>
            <a:r>
              <a:rPr lang="de-DE" sz="1600" dirty="0" err="1" smtClean="0"/>
              <a:t>Week</a:t>
            </a:r>
            <a:r>
              <a:rPr lang="de-DE" sz="1600" dirty="0" smtClean="0"/>
              <a:t> (</a:t>
            </a:r>
            <a:r>
              <a:rPr lang="de-DE" sz="1600" dirty="0" err="1" smtClean="0"/>
              <a:t>jointly</a:t>
            </a:r>
            <a:r>
              <a:rPr lang="de-DE" sz="1600" dirty="0" smtClean="0"/>
              <a:t> </a:t>
            </a:r>
            <a:r>
              <a:rPr lang="de-DE" sz="1600" dirty="0" err="1" smtClean="0"/>
              <a:t>with</a:t>
            </a:r>
            <a:r>
              <a:rPr lang="de-DE" sz="1600" dirty="0" smtClean="0"/>
              <a:t> BioMed Central)</a:t>
            </a:r>
          </a:p>
          <a:p>
            <a:pPr marL="285750" indent="-285750">
              <a:buFont typeface="Arial" panose="020B0604020202020204" pitchFamily="34" charset="0"/>
              <a:buChar char="•"/>
            </a:pPr>
            <a:r>
              <a:rPr lang="de-DE" sz="1600" dirty="0" err="1" smtClean="0"/>
              <a:t>Article</a:t>
            </a:r>
            <a:r>
              <a:rPr lang="de-DE" sz="1600" dirty="0" smtClean="0"/>
              <a:t> </a:t>
            </a:r>
            <a:r>
              <a:rPr lang="de-DE" sz="1600" dirty="0" err="1"/>
              <a:t>selection</a:t>
            </a:r>
            <a:r>
              <a:rPr lang="de-DE" sz="1600" dirty="0"/>
              <a:t>: Top </a:t>
            </a:r>
            <a:r>
              <a:rPr lang="de-DE" sz="1600" dirty="0" smtClean="0"/>
              <a:t>15 </a:t>
            </a:r>
            <a:r>
              <a:rPr lang="de-DE" sz="1600" dirty="0" err="1" smtClean="0"/>
              <a:t>shared</a:t>
            </a:r>
            <a:r>
              <a:rPr lang="de-DE" sz="1600" dirty="0"/>
              <a:t>, top </a:t>
            </a:r>
            <a:r>
              <a:rPr lang="de-DE" sz="1600" dirty="0" err="1"/>
              <a:t>cited</a:t>
            </a:r>
            <a:r>
              <a:rPr lang="de-DE" sz="1600" dirty="0"/>
              <a:t>, top </a:t>
            </a:r>
            <a:r>
              <a:rPr lang="de-DE" sz="1600" dirty="0" err="1"/>
              <a:t>downloaded</a:t>
            </a:r>
            <a:r>
              <a:rPr lang="de-DE" sz="1600" dirty="0"/>
              <a:t> </a:t>
            </a:r>
            <a:r>
              <a:rPr lang="de-DE" sz="1600" dirty="0" err="1" smtClean="0"/>
              <a:t>articles</a:t>
            </a:r>
            <a:r>
              <a:rPr lang="de-DE" sz="1600" dirty="0" smtClean="0"/>
              <a:t> </a:t>
            </a:r>
            <a:r>
              <a:rPr lang="de-DE" sz="1600" dirty="0" err="1"/>
              <a:t>from</a:t>
            </a:r>
            <a:r>
              <a:rPr lang="de-DE" sz="1600" dirty="0"/>
              <a:t> all </a:t>
            </a:r>
            <a:r>
              <a:rPr lang="de-DE" sz="1600" dirty="0" err="1"/>
              <a:t>journals</a:t>
            </a:r>
            <a:r>
              <a:rPr lang="de-DE" sz="1600" dirty="0"/>
              <a:t> in </a:t>
            </a:r>
            <a:r>
              <a:rPr lang="de-DE" sz="1600" dirty="0" err="1"/>
              <a:t>the</a:t>
            </a:r>
            <a:r>
              <a:rPr lang="de-DE" sz="1600" dirty="0"/>
              <a:t> </a:t>
            </a:r>
            <a:r>
              <a:rPr lang="de-DE" sz="1600" dirty="0" err="1" smtClean="0"/>
              <a:t>field</a:t>
            </a:r>
            <a:endParaRPr lang="de-DE" sz="1600" kern="0" dirty="0"/>
          </a:p>
        </p:txBody>
      </p:sp>
      <p:pic>
        <p:nvPicPr>
          <p:cNvPr id="1026"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5182" y="1396796"/>
            <a:ext cx="2638837" cy="2218348"/>
          </a:xfrm>
          <a:prstGeom prst="rect">
            <a:avLst/>
          </a:prstGeom>
          <a:noFill/>
          <a:ln w="9525">
            <a:solidFill>
              <a:schemeClr val="accent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751150" y="2348856"/>
            <a:ext cx="2460802" cy="2096898"/>
          </a:xfrm>
          <a:prstGeom prst="rect">
            <a:avLst/>
          </a:prstGeom>
          <a:noFill/>
          <a:ln w="9525">
            <a:solidFill>
              <a:schemeClr val="accent1"/>
            </a:solidFill>
            <a:miter lim="800000"/>
            <a:headEnd/>
            <a:tailEnd/>
          </a:ln>
          <a:extLst>
            <a:ext uri="{909E8E84-426E-40DD-AFC4-6F175D3DCCD1}">
              <a14:hiddenFill xmlns:a14="http://schemas.microsoft.com/office/drawing/2010/main">
                <a:solidFill>
                  <a:schemeClr val="accent1"/>
                </a:solidFill>
              </a14:hiddenFill>
            </a:ext>
          </a:extLst>
        </p:spPr>
      </p:pic>
      <p:pic>
        <p:nvPicPr>
          <p:cNvPr id="4098" name="Picture 2"/>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722513" y="4036791"/>
            <a:ext cx="3600480" cy="2541079"/>
          </a:xfrm>
          <a:prstGeom prst="rect">
            <a:avLst/>
          </a:prstGeom>
          <a:noFill/>
          <a:ln w="9525">
            <a:solidFill>
              <a:schemeClr val="accent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083489321"/>
      </p:ext>
    </p:extLst>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smtClean="0"/>
              <a:t>Diversity of Citations Metrics</a:t>
            </a:r>
            <a:endParaRPr lang="en-US" dirty="0"/>
          </a:p>
        </p:txBody>
      </p:sp>
      <p:sp>
        <p:nvSpPr>
          <p:cNvPr id="7" name="Inhaltsplatzhalter 2"/>
          <p:cNvSpPr txBox="1">
            <a:spLocks/>
          </p:cNvSpPr>
          <p:nvPr/>
        </p:nvSpPr>
        <p:spPr bwMode="auto">
          <a:xfrm>
            <a:off x="522000" y="1448736"/>
            <a:ext cx="8136000" cy="45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noAutofit/>
          </a:bodyPr>
          <a:lstStyle>
            <a:lvl1pPr marL="174625" marR="0" indent="-174625" algn="l" defTabSz="914400" rtl="0" eaLnBrk="1" fontAlgn="base" latinLnBrk="0" hangingPunct="1">
              <a:lnSpc>
                <a:spcPts val="2200"/>
              </a:lnSpc>
              <a:spcBef>
                <a:spcPts val="900"/>
              </a:spcBef>
              <a:spcAft>
                <a:spcPct val="0"/>
              </a:spcAft>
              <a:buClr>
                <a:srgbClr val="005BB9"/>
              </a:buClr>
              <a:buSzPct val="100000"/>
              <a:buFont typeface="Arial" pitchFamily="34" charset="0"/>
              <a:buChar char="•"/>
              <a:tabLst/>
              <a:defRPr lang="de-DE" sz="1800" baseline="0">
                <a:solidFill>
                  <a:schemeClr val="tx2"/>
                </a:solidFill>
                <a:latin typeface="Calibri"/>
                <a:ea typeface="ヒラギノ角ゴ Pro W3" pitchFamily="-65" charset="-128"/>
                <a:cs typeface="ヒラギノ角ゴ Pro W3" pitchFamily="-65" charset="-128"/>
              </a:defRPr>
            </a:lvl1pPr>
            <a:lvl2pPr marL="363538" indent="-174625" algn="l" rtl="0" eaLnBrk="1" fontAlgn="base" hangingPunct="1">
              <a:lnSpc>
                <a:spcPts val="2200"/>
              </a:lnSpc>
              <a:spcBef>
                <a:spcPts val="900"/>
              </a:spcBef>
              <a:spcAft>
                <a:spcPct val="0"/>
              </a:spcAft>
              <a:buClr>
                <a:srgbClr val="005BB9"/>
              </a:buClr>
              <a:buSzPct val="100000"/>
              <a:buFont typeface="Arial" pitchFamily="34" charset="0"/>
              <a:buChar char="•"/>
              <a:defRPr lang="de-DE" sz="1800">
                <a:solidFill>
                  <a:schemeClr val="tx2"/>
                </a:solidFill>
                <a:latin typeface="Calibri"/>
                <a:ea typeface="ヒラギノ角ゴ Pro W3" charset="-128"/>
                <a:cs typeface="ヒラギノ角ゴ Pro W3" charset="0"/>
              </a:defRPr>
            </a:lvl2pPr>
            <a:lvl3pPr marL="538163" indent="-174625" algn="l" rtl="0" eaLnBrk="1" fontAlgn="base" hangingPunct="1">
              <a:lnSpc>
                <a:spcPts val="2200"/>
              </a:lnSpc>
              <a:spcBef>
                <a:spcPts val="900"/>
              </a:spcBef>
              <a:spcAft>
                <a:spcPct val="0"/>
              </a:spcAft>
              <a:buClr>
                <a:srgbClr val="005BB9"/>
              </a:buClr>
              <a:buSzPct val="100000"/>
              <a:buFont typeface="Arial" pitchFamily="34" charset="0"/>
              <a:buChar char="•"/>
              <a:defRPr lang="de-DE" sz="1800" baseline="0">
                <a:solidFill>
                  <a:schemeClr val="tx2"/>
                </a:solidFill>
                <a:latin typeface="Calibri"/>
                <a:ea typeface="ＭＳ Ｐゴシック" charset="0"/>
                <a:cs typeface="Geneva" charset="-128"/>
              </a:defRPr>
            </a:lvl3pPr>
            <a:lvl4pPr marL="712788" indent="-174625" algn="l" rtl="0" eaLnBrk="1" fontAlgn="base" hangingPunct="1">
              <a:lnSpc>
                <a:spcPts val="2200"/>
              </a:lnSpc>
              <a:spcBef>
                <a:spcPts val="900"/>
              </a:spcBef>
              <a:spcAft>
                <a:spcPct val="0"/>
              </a:spcAft>
              <a:buClr>
                <a:srgbClr val="005BB9"/>
              </a:buClr>
              <a:buSzPct val="100000"/>
              <a:buFont typeface="Arial" pitchFamily="34" charset="0"/>
              <a:buChar char="•"/>
              <a:defRPr lang="de-DE" sz="1800" baseline="0">
                <a:solidFill>
                  <a:schemeClr val="tx2"/>
                </a:solidFill>
                <a:latin typeface="Calibri"/>
                <a:ea typeface="Geneva" charset="-128"/>
                <a:cs typeface="Geneva" charset="0"/>
              </a:defRPr>
            </a:lvl4pPr>
            <a:lvl5pPr marL="901700" indent="-174625" algn="l" rtl="0" eaLnBrk="1" fontAlgn="base" hangingPunct="1">
              <a:lnSpc>
                <a:spcPts val="2200"/>
              </a:lnSpc>
              <a:spcBef>
                <a:spcPts val="900"/>
              </a:spcBef>
              <a:spcAft>
                <a:spcPct val="0"/>
              </a:spcAft>
              <a:buClr>
                <a:srgbClr val="005BB9"/>
              </a:buClr>
              <a:buSzPct val="100000"/>
              <a:buFont typeface="Arial" pitchFamily="34" charset="0"/>
              <a:buChar char="•"/>
              <a:defRPr lang="de-DE" sz="1800" baseline="0">
                <a:solidFill>
                  <a:schemeClr val="tx2"/>
                </a:solidFill>
                <a:latin typeface="Calibri"/>
                <a:ea typeface="Geneva" charset="-128"/>
                <a:cs typeface="Geneva" charset="0"/>
              </a:defRPr>
            </a:lvl5pPr>
            <a:lvl6pPr marL="1398588" indent="-174625" algn="l" rtl="0" eaLnBrk="1" fontAlgn="base" hangingPunct="1">
              <a:lnSpc>
                <a:spcPct val="120000"/>
              </a:lnSpc>
              <a:spcBef>
                <a:spcPct val="40000"/>
              </a:spcBef>
              <a:spcAft>
                <a:spcPct val="0"/>
              </a:spcAft>
              <a:buClr>
                <a:schemeClr val="accent2"/>
              </a:buClr>
              <a:buSzPct val="120000"/>
              <a:buFont typeface="Times" charset="0"/>
              <a:buChar char="•"/>
              <a:defRPr sz="1600">
                <a:solidFill>
                  <a:schemeClr val="tx2"/>
                </a:solidFill>
                <a:latin typeface="+mn-lt"/>
                <a:ea typeface="ヒラギノ角ゴ Pro W3" charset="-128"/>
              </a:defRPr>
            </a:lvl6pPr>
            <a:lvl7pPr marL="1855788" indent="-174625" algn="l" rtl="0" eaLnBrk="1" fontAlgn="base" hangingPunct="1">
              <a:lnSpc>
                <a:spcPct val="120000"/>
              </a:lnSpc>
              <a:spcBef>
                <a:spcPct val="40000"/>
              </a:spcBef>
              <a:spcAft>
                <a:spcPct val="0"/>
              </a:spcAft>
              <a:buClr>
                <a:schemeClr val="accent2"/>
              </a:buClr>
              <a:buSzPct val="120000"/>
              <a:buFont typeface="Times" charset="0"/>
              <a:buChar char="•"/>
              <a:defRPr sz="1600">
                <a:solidFill>
                  <a:schemeClr val="tx2"/>
                </a:solidFill>
                <a:latin typeface="+mn-lt"/>
                <a:ea typeface="ヒラギノ角ゴ Pro W3" charset="-128"/>
              </a:defRPr>
            </a:lvl7pPr>
            <a:lvl8pPr marL="2312988" indent="-174625" algn="l" rtl="0" eaLnBrk="1" fontAlgn="base" hangingPunct="1">
              <a:lnSpc>
                <a:spcPct val="120000"/>
              </a:lnSpc>
              <a:spcBef>
                <a:spcPct val="40000"/>
              </a:spcBef>
              <a:spcAft>
                <a:spcPct val="0"/>
              </a:spcAft>
              <a:buClr>
                <a:schemeClr val="accent2"/>
              </a:buClr>
              <a:buSzPct val="120000"/>
              <a:buFont typeface="Times" charset="0"/>
              <a:buChar char="•"/>
              <a:defRPr sz="1600">
                <a:solidFill>
                  <a:schemeClr val="tx2"/>
                </a:solidFill>
                <a:latin typeface="+mn-lt"/>
                <a:ea typeface="ヒラギノ角ゴ Pro W3" charset="-128"/>
              </a:defRPr>
            </a:lvl8pPr>
            <a:lvl9pPr marL="2770188" indent="-174625" algn="l" rtl="0" eaLnBrk="1" fontAlgn="base" hangingPunct="1">
              <a:lnSpc>
                <a:spcPct val="120000"/>
              </a:lnSpc>
              <a:spcBef>
                <a:spcPct val="40000"/>
              </a:spcBef>
              <a:spcAft>
                <a:spcPct val="0"/>
              </a:spcAft>
              <a:buClr>
                <a:schemeClr val="accent2"/>
              </a:buClr>
              <a:buSzPct val="120000"/>
              <a:buFont typeface="Times" charset="0"/>
              <a:buChar char="•"/>
              <a:defRPr sz="1600">
                <a:solidFill>
                  <a:schemeClr val="tx2"/>
                </a:solidFill>
                <a:latin typeface="+mn-lt"/>
                <a:ea typeface="ヒラギノ角ゴ Pro W3" charset="-128"/>
              </a:defRPr>
            </a:lvl9pPr>
          </a:lstStyle>
          <a:p>
            <a:pPr marL="0" indent="0">
              <a:buNone/>
            </a:pPr>
            <a:r>
              <a:rPr lang="en-US" b="1" dirty="0"/>
              <a:t>What is the impact of an article</a:t>
            </a:r>
            <a:r>
              <a:rPr lang="en-US" b="1" dirty="0" smtClean="0"/>
              <a:t>?</a:t>
            </a:r>
          </a:p>
          <a:p>
            <a:pPr marL="0" indent="0">
              <a:buFont typeface="Arial" pitchFamily="34" charset="0"/>
              <a:buNone/>
            </a:pPr>
            <a:endParaRPr lang="en-US" dirty="0" smtClean="0"/>
          </a:p>
        </p:txBody>
      </p:sp>
      <p:sp>
        <p:nvSpPr>
          <p:cNvPr id="6" name="Inhaltsplatzhalter 2"/>
          <p:cNvSpPr txBox="1">
            <a:spLocks/>
          </p:cNvSpPr>
          <p:nvPr/>
        </p:nvSpPr>
        <p:spPr bwMode="auto">
          <a:xfrm>
            <a:off x="522000" y="1898796"/>
            <a:ext cx="6390312" cy="23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noAutofit/>
          </a:bodyPr>
          <a:lstStyle>
            <a:lvl1pPr marL="174625" marR="0" indent="-174625" algn="l" defTabSz="914400" rtl="0" eaLnBrk="1" fontAlgn="base" latinLnBrk="0" hangingPunct="1">
              <a:lnSpc>
                <a:spcPts val="2200"/>
              </a:lnSpc>
              <a:spcBef>
                <a:spcPts val="900"/>
              </a:spcBef>
              <a:spcAft>
                <a:spcPct val="0"/>
              </a:spcAft>
              <a:buClr>
                <a:srgbClr val="005BB9"/>
              </a:buClr>
              <a:buSzPct val="100000"/>
              <a:buFont typeface="Arial" pitchFamily="34" charset="0"/>
              <a:buChar char="•"/>
              <a:tabLst/>
              <a:defRPr lang="de-DE" sz="1800" baseline="0">
                <a:solidFill>
                  <a:schemeClr val="tx2"/>
                </a:solidFill>
                <a:latin typeface="Calibri"/>
                <a:ea typeface="ヒラギノ角ゴ Pro W3" pitchFamily="-65" charset="-128"/>
                <a:cs typeface="ヒラギノ角ゴ Pro W3" pitchFamily="-65" charset="-128"/>
              </a:defRPr>
            </a:lvl1pPr>
            <a:lvl2pPr marL="363538" indent="-174625" algn="l" rtl="0" eaLnBrk="1" fontAlgn="base" hangingPunct="1">
              <a:lnSpc>
                <a:spcPts val="2200"/>
              </a:lnSpc>
              <a:spcBef>
                <a:spcPts val="900"/>
              </a:spcBef>
              <a:spcAft>
                <a:spcPct val="0"/>
              </a:spcAft>
              <a:buClr>
                <a:srgbClr val="005BB9"/>
              </a:buClr>
              <a:buSzPct val="100000"/>
              <a:buFont typeface="Arial" pitchFamily="34" charset="0"/>
              <a:buChar char="•"/>
              <a:defRPr lang="de-DE" sz="1800">
                <a:solidFill>
                  <a:schemeClr val="tx2"/>
                </a:solidFill>
                <a:latin typeface="Calibri"/>
                <a:ea typeface="ヒラギノ角ゴ Pro W3" charset="-128"/>
                <a:cs typeface="ヒラギノ角ゴ Pro W3" charset="0"/>
              </a:defRPr>
            </a:lvl2pPr>
            <a:lvl3pPr marL="538163" indent="-174625" algn="l" rtl="0" eaLnBrk="1" fontAlgn="base" hangingPunct="1">
              <a:lnSpc>
                <a:spcPts val="2200"/>
              </a:lnSpc>
              <a:spcBef>
                <a:spcPts val="900"/>
              </a:spcBef>
              <a:spcAft>
                <a:spcPct val="0"/>
              </a:spcAft>
              <a:buClr>
                <a:srgbClr val="005BB9"/>
              </a:buClr>
              <a:buSzPct val="100000"/>
              <a:buFont typeface="Arial" pitchFamily="34" charset="0"/>
              <a:buChar char="•"/>
              <a:defRPr lang="de-DE" sz="1800" baseline="0">
                <a:solidFill>
                  <a:schemeClr val="tx2"/>
                </a:solidFill>
                <a:latin typeface="Calibri"/>
                <a:ea typeface="ＭＳ Ｐゴシック" charset="0"/>
                <a:cs typeface="Geneva" charset="-128"/>
              </a:defRPr>
            </a:lvl3pPr>
            <a:lvl4pPr marL="712788" indent="-174625" algn="l" rtl="0" eaLnBrk="1" fontAlgn="base" hangingPunct="1">
              <a:lnSpc>
                <a:spcPts val="2200"/>
              </a:lnSpc>
              <a:spcBef>
                <a:spcPts val="900"/>
              </a:spcBef>
              <a:spcAft>
                <a:spcPct val="0"/>
              </a:spcAft>
              <a:buClr>
                <a:srgbClr val="005BB9"/>
              </a:buClr>
              <a:buSzPct val="100000"/>
              <a:buFont typeface="Arial" pitchFamily="34" charset="0"/>
              <a:buChar char="•"/>
              <a:defRPr lang="de-DE" sz="1800" baseline="0">
                <a:solidFill>
                  <a:schemeClr val="tx2"/>
                </a:solidFill>
                <a:latin typeface="Calibri"/>
                <a:ea typeface="Geneva" charset="-128"/>
                <a:cs typeface="Geneva" charset="0"/>
              </a:defRPr>
            </a:lvl4pPr>
            <a:lvl5pPr marL="901700" indent="-174625" algn="l" rtl="0" eaLnBrk="1" fontAlgn="base" hangingPunct="1">
              <a:lnSpc>
                <a:spcPts val="2200"/>
              </a:lnSpc>
              <a:spcBef>
                <a:spcPts val="900"/>
              </a:spcBef>
              <a:spcAft>
                <a:spcPct val="0"/>
              </a:spcAft>
              <a:buClr>
                <a:srgbClr val="005BB9"/>
              </a:buClr>
              <a:buSzPct val="100000"/>
              <a:buFont typeface="Arial" pitchFamily="34" charset="0"/>
              <a:buChar char="•"/>
              <a:defRPr lang="de-DE" sz="1800" baseline="0">
                <a:solidFill>
                  <a:schemeClr val="tx2"/>
                </a:solidFill>
                <a:latin typeface="Calibri"/>
                <a:ea typeface="Geneva" charset="-128"/>
                <a:cs typeface="Geneva" charset="0"/>
              </a:defRPr>
            </a:lvl5pPr>
            <a:lvl6pPr marL="1398588" indent="-174625" algn="l" rtl="0" eaLnBrk="1" fontAlgn="base" hangingPunct="1">
              <a:lnSpc>
                <a:spcPct val="120000"/>
              </a:lnSpc>
              <a:spcBef>
                <a:spcPct val="40000"/>
              </a:spcBef>
              <a:spcAft>
                <a:spcPct val="0"/>
              </a:spcAft>
              <a:buClr>
                <a:schemeClr val="accent2"/>
              </a:buClr>
              <a:buSzPct val="120000"/>
              <a:buFont typeface="Times" charset="0"/>
              <a:buChar char="•"/>
              <a:defRPr sz="1600">
                <a:solidFill>
                  <a:schemeClr val="tx2"/>
                </a:solidFill>
                <a:latin typeface="+mn-lt"/>
                <a:ea typeface="ヒラギノ角ゴ Pro W3" charset="-128"/>
              </a:defRPr>
            </a:lvl6pPr>
            <a:lvl7pPr marL="1855788" indent="-174625" algn="l" rtl="0" eaLnBrk="1" fontAlgn="base" hangingPunct="1">
              <a:lnSpc>
                <a:spcPct val="120000"/>
              </a:lnSpc>
              <a:spcBef>
                <a:spcPct val="40000"/>
              </a:spcBef>
              <a:spcAft>
                <a:spcPct val="0"/>
              </a:spcAft>
              <a:buClr>
                <a:schemeClr val="accent2"/>
              </a:buClr>
              <a:buSzPct val="120000"/>
              <a:buFont typeface="Times" charset="0"/>
              <a:buChar char="•"/>
              <a:defRPr sz="1600">
                <a:solidFill>
                  <a:schemeClr val="tx2"/>
                </a:solidFill>
                <a:latin typeface="+mn-lt"/>
                <a:ea typeface="ヒラギノ角ゴ Pro W3" charset="-128"/>
              </a:defRPr>
            </a:lvl7pPr>
            <a:lvl8pPr marL="2312988" indent="-174625" algn="l" rtl="0" eaLnBrk="1" fontAlgn="base" hangingPunct="1">
              <a:lnSpc>
                <a:spcPct val="120000"/>
              </a:lnSpc>
              <a:spcBef>
                <a:spcPct val="40000"/>
              </a:spcBef>
              <a:spcAft>
                <a:spcPct val="0"/>
              </a:spcAft>
              <a:buClr>
                <a:schemeClr val="accent2"/>
              </a:buClr>
              <a:buSzPct val="120000"/>
              <a:buFont typeface="Times" charset="0"/>
              <a:buChar char="•"/>
              <a:defRPr sz="1600">
                <a:solidFill>
                  <a:schemeClr val="tx2"/>
                </a:solidFill>
                <a:latin typeface="+mn-lt"/>
                <a:ea typeface="ヒラギノ角ゴ Pro W3" charset="-128"/>
              </a:defRPr>
            </a:lvl8pPr>
            <a:lvl9pPr marL="2770188" indent="-174625" algn="l" rtl="0" eaLnBrk="1" fontAlgn="base" hangingPunct="1">
              <a:lnSpc>
                <a:spcPct val="120000"/>
              </a:lnSpc>
              <a:spcBef>
                <a:spcPct val="40000"/>
              </a:spcBef>
              <a:spcAft>
                <a:spcPct val="0"/>
              </a:spcAft>
              <a:buClr>
                <a:schemeClr val="accent2"/>
              </a:buClr>
              <a:buSzPct val="120000"/>
              <a:buFont typeface="Times" charset="0"/>
              <a:buChar char="•"/>
              <a:defRPr sz="1600">
                <a:solidFill>
                  <a:schemeClr val="tx2"/>
                </a:solidFill>
                <a:latin typeface="+mn-lt"/>
                <a:ea typeface="ヒラギノ角ゴ Pro W3" charset="-128"/>
              </a:defRPr>
            </a:lvl9pPr>
          </a:lstStyle>
          <a:p>
            <a:pPr marL="0" indent="0">
              <a:lnSpc>
                <a:spcPct val="100000"/>
              </a:lnSpc>
              <a:buNone/>
            </a:pPr>
            <a:r>
              <a:rPr lang="en-US" sz="1400" dirty="0"/>
              <a:t>When assessing the impact of a published research article, it might seem logical to look at the Impact Factor of the journal that you find it in. But as journals and scholars have moved online, and citation indexing has been automated, the wealth of information for citation discovery and analysis has vastly </a:t>
            </a:r>
            <a:r>
              <a:rPr lang="en-US" sz="1400" dirty="0" smtClean="0"/>
              <a:t>increased.</a:t>
            </a:r>
          </a:p>
          <a:p>
            <a:pPr marL="0" indent="0">
              <a:lnSpc>
                <a:spcPct val="100000"/>
              </a:lnSpc>
              <a:buNone/>
            </a:pPr>
            <a:r>
              <a:rPr lang="en-US" sz="1400" dirty="0" smtClean="0"/>
              <a:t>Citation </a:t>
            </a:r>
            <a:r>
              <a:rPr lang="en-US" sz="1400" dirty="0"/>
              <a:t>counts can tell a more accurate story about the scholarly impact that an individual article has made than the journal Impact Factor. But where should you look for these counts? There are a number of indexing services tracking and providing information about citations, each with advantages and disadvantages, spanning from bias to discipline-dependence, and limitations of the citation data source</a:t>
            </a:r>
            <a:r>
              <a:rPr lang="en-US" sz="1400" dirty="0" smtClean="0"/>
              <a:t>.</a:t>
            </a:r>
          </a:p>
          <a:p>
            <a:pPr marL="0" indent="0">
              <a:lnSpc>
                <a:spcPct val="100000"/>
              </a:lnSpc>
              <a:buNone/>
            </a:pPr>
            <a:endParaRPr lang="en-US" sz="1400" dirty="0"/>
          </a:p>
          <a:p>
            <a:pPr marL="0" indent="0">
              <a:lnSpc>
                <a:spcPct val="100000"/>
              </a:lnSpc>
              <a:buNone/>
            </a:pPr>
            <a:endParaRPr lang="en-US" sz="1500" dirty="0" smtClean="0"/>
          </a:p>
        </p:txBody>
      </p:sp>
      <p:pic>
        <p:nvPicPr>
          <p:cNvPr id="3" name="Picture 2" descr="C:\Users\hovi01\Desktop\cda_displayimag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68062" y="1906879"/>
            <a:ext cx="1457325" cy="90487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Users\hovi01\Desktop\scholar_logo_lg_2011.gif"/>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012191" y="5187976"/>
            <a:ext cx="1289663" cy="513996"/>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hovi01\Desktop\webofscienc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2000" y="4922130"/>
            <a:ext cx="1838574" cy="104568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hovi01\Desktop\crossref.jp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2501724" y="5067631"/>
            <a:ext cx="1530204" cy="487249"/>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C:\Users\hovi01\Desktop\20130909101259!Scopus_type_logo.jp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7536338" y="5231030"/>
            <a:ext cx="1057275" cy="32385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Users\hovi01\Desktop\US-NLM-PubMed-Logo.png"/>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4211952" y="5081067"/>
            <a:ext cx="1530204" cy="544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747556"/>
      </p:ext>
    </p:extLst>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1148683"/>
            <a:ext cx="7772400" cy="498598"/>
          </a:xfrm>
        </p:spPr>
        <p:txBody>
          <a:bodyPr/>
          <a:lstStyle/>
          <a:p>
            <a:r>
              <a:rPr lang="en-US" sz="3600" b="0" i="1" dirty="0" smtClean="0"/>
              <a:t>“How many citations do you have?”</a:t>
            </a:r>
            <a:endParaRPr lang="en-US" sz="3600" b="0" i="1" dirty="0"/>
          </a:p>
        </p:txBody>
      </p:sp>
      <p:sp>
        <p:nvSpPr>
          <p:cNvPr id="3" name="Text Placeholder 2"/>
          <p:cNvSpPr>
            <a:spLocks noGrp="1"/>
          </p:cNvSpPr>
          <p:nvPr>
            <p:ph type="body" idx="1"/>
          </p:nvPr>
        </p:nvSpPr>
        <p:spPr>
          <a:xfrm>
            <a:off x="722313" y="818652"/>
            <a:ext cx="7772400" cy="330031"/>
          </a:xfrm>
        </p:spPr>
        <p:txBody>
          <a:bodyPr/>
          <a:lstStyle/>
          <a:p>
            <a:r>
              <a:rPr lang="en-US" dirty="0" smtClean="0"/>
              <a:t>An often heard question in the academic realm:</a:t>
            </a:r>
          </a:p>
        </p:txBody>
      </p:sp>
      <p:sp>
        <p:nvSpPr>
          <p:cNvPr id="4" name="Text Placeholder 2"/>
          <p:cNvSpPr txBox="1">
            <a:spLocks/>
          </p:cNvSpPr>
          <p:nvPr/>
        </p:nvSpPr>
        <p:spPr bwMode="auto">
          <a:xfrm>
            <a:off x="722313" y="1610975"/>
            <a:ext cx="7772400" cy="287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noAutofit/>
          </a:bodyPr>
          <a:lstStyle>
            <a:lvl1pPr marL="0" marR="0" indent="0" algn="l" defTabSz="914400" rtl="0" eaLnBrk="1" fontAlgn="base" latinLnBrk="0" hangingPunct="1">
              <a:lnSpc>
                <a:spcPts val="2200"/>
              </a:lnSpc>
              <a:spcBef>
                <a:spcPts val="900"/>
              </a:spcBef>
              <a:spcAft>
                <a:spcPct val="0"/>
              </a:spcAft>
              <a:buClr>
                <a:srgbClr val="005BB9"/>
              </a:buClr>
              <a:buSzPct val="100000"/>
              <a:buFont typeface="Arial" charset="0"/>
              <a:buNone/>
              <a:tabLst/>
              <a:defRPr lang="de-DE" sz="2000" baseline="0">
                <a:solidFill>
                  <a:schemeClr val="tx1">
                    <a:tint val="75000"/>
                  </a:schemeClr>
                </a:solidFill>
                <a:latin typeface="Calibri"/>
                <a:ea typeface="ヒラギノ角ゴ Pro W3" pitchFamily="-65" charset="-128"/>
                <a:cs typeface="ヒラギノ角ゴ Pro W3" pitchFamily="-65" charset="-128"/>
              </a:defRPr>
            </a:lvl1pPr>
            <a:lvl2pPr marL="457200" indent="0" algn="l" rtl="0" eaLnBrk="1" fontAlgn="base" hangingPunct="1">
              <a:lnSpc>
                <a:spcPts val="2200"/>
              </a:lnSpc>
              <a:spcBef>
                <a:spcPts val="900"/>
              </a:spcBef>
              <a:spcAft>
                <a:spcPct val="0"/>
              </a:spcAft>
              <a:buClr>
                <a:srgbClr val="005BB9"/>
              </a:buClr>
              <a:buSzPct val="100000"/>
              <a:buFont typeface="Arial" charset="0"/>
              <a:buNone/>
              <a:defRPr lang="de-DE" sz="1800">
                <a:solidFill>
                  <a:schemeClr val="tx1">
                    <a:tint val="75000"/>
                  </a:schemeClr>
                </a:solidFill>
                <a:latin typeface="Calibri"/>
                <a:ea typeface="ヒラギノ角ゴ Pro W3" charset="-128"/>
                <a:cs typeface="ヒラギノ角ゴ Pro W3" charset="0"/>
              </a:defRPr>
            </a:lvl2pPr>
            <a:lvl3pPr marL="914400" indent="0" algn="l" rtl="0" eaLnBrk="1" fontAlgn="base" hangingPunct="1">
              <a:lnSpc>
                <a:spcPts val="2200"/>
              </a:lnSpc>
              <a:spcBef>
                <a:spcPts val="900"/>
              </a:spcBef>
              <a:spcAft>
                <a:spcPct val="0"/>
              </a:spcAft>
              <a:buClr>
                <a:srgbClr val="005BB9"/>
              </a:buClr>
              <a:buSzPct val="100000"/>
              <a:buFont typeface="Arial" charset="0"/>
              <a:buNone/>
              <a:defRPr lang="de-DE" sz="1600">
                <a:solidFill>
                  <a:schemeClr val="tx1">
                    <a:tint val="75000"/>
                  </a:schemeClr>
                </a:solidFill>
                <a:latin typeface="Calibri"/>
                <a:ea typeface="ＭＳ Ｐゴシック" charset="0"/>
                <a:cs typeface="Geneva" charset="-128"/>
              </a:defRPr>
            </a:lvl3pPr>
            <a:lvl4pPr marL="1371600" indent="0" algn="l" rtl="0" eaLnBrk="1" fontAlgn="base" hangingPunct="1">
              <a:lnSpc>
                <a:spcPts val="2200"/>
              </a:lnSpc>
              <a:spcBef>
                <a:spcPts val="900"/>
              </a:spcBef>
              <a:spcAft>
                <a:spcPct val="0"/>
              </a:spcAft>
              <a:buClr>
                <a:srgbClr val="005BB9"/>
              </a:buClr>
              <a:buSzPct val="100000"/>
              <a:buFont typeface="Arial" charset="0"/>
              <a:buNone/>
              <a:defRPr lang="de-DE" sz="1400">
                <a:solidFill>
                  <a:schemeClr val="tx1">
                    <a:tint val="75000"/>
                  </a:schemeClr>
                </a:solidFill>
                <a:latin typeface="Calibri"/>
                <a:ea typeface="Geneva" charset="-128"/>
                <a:cs typeface="Geneva" charset="0"/>
              </a:defRPr>
            </a:lvl4pPr>
            <a:lvl5pPr marL="1828800" indent="0" algn="l" rtl="0" eaLnBrk="1" fontAlgn="base" hangingPunct="1">
              <a:lnSpc>
                <a:spcPts val="2200"/>
              </a:lnSpc>
              <a:spcBef>
                <a:spcPts val="900"/>
              </a:spcBef>
              <a:spcAft>
                <a:spcPct val="0"/>
              </a:spcAft>
              <a:buClr>
                <a:srgbClr val="005BB9"/>
              </a:buClr>
              <a:buSzPct val="100000"/>
              <a:buFont typeface="Arial" charset="0"/>
              <a:buNone/>
              <a:defRPr lang="de-DE" sz="1400">
                <a:solidFill>
                  <a:schemeClr val="tx1">
                    <a:tint val="75000"/>
                  </a:schemeClr>
                </a:solidFill>
                <a:latin typeface="Calibri"/>
                <a:ea typeface="Geneva" charset="-128"/>
                <a:cs typeface="Geneva" charset="0"/>
              </a:defRPr>
            </a:lvl5pPr>
            <a:lvl6pPr marL="2286000" indent="0" algn="l" rtl="0" eaLnBrk="1" fontAlgn="base" hangingPunct="1">
              <a:lnSpc>
                <a:spcPct val="120000"/>
              </a:lnSpc>
              <a:spcBef>
                <a:spcPct val="40000"/>
              </a:spcBef>
              <a:spcAft>
                <a:spcPct val="0"/>
              </a:spcAft>
              <a:buClr>
                <a:schemeClr val="accent2"/>
              </a:buClr>
              <a:buSzPct val="120000"/>
              <a:buFont typeface="Times" charset="0"/>
              <a:buNone/>
              <a:defRPr sz="1400">
                <a:solidFill>
                  <a:schemeClr val="tx1">
                    <a:tint val="75000"/>
                  </a:schemeClr>
                </a:solidFill>
                <a:latin typeface="+mn-lt"/>
                <a:ea typeface="ヒラギノ角ゴ Pro W3" charset="-128"/>
              </a:defRPr>
            </a:lvl6pPr>
            <a:lvl7pPr marL="2743200" indent="0" algn="l" rtl="0" eaLnBrk="1" fontAlgn="base" hangingPunct="1">
              <a:lnSpc>
                <a:spcPct val="120000"/>
              </a:lnSpc>
              <a:spcBef>
                <a:spcPct val="40000"/>
              </a:spcBef>
              <a:spcAft>
                <a:spcPct val="0"/>
              </a:spcAft>
              <a:buClr>
                <a:schemeClr val="accent2"/>
              </a:buClr>
              <a:buSzPct val="120000"/>
              <a:buFont typeface="Times" charset="0"/>
              <a:buNone/>
              <a:defRPr sz="1400">
                <a:solidFill>
                  <a:schemeClr val="tx1">
                    <a:tint val="75000"/>
                  </a:schemeClr>
                </a:solidFill>
                <a:latin typeface="+mn-lt"/>
                <a:ea typeface="ヒラギノ角ゴ Pro W3" charset="-128"/>
              </a:defRPr>
            </a:lvl7pPr>
            <a:lvl8pPr marL="3200400" indent="0" algn="l" rtl="0" eaLnBrk="1" fontAlgn="base" hangingPunct="1">
              <a:lnSpc>
                <a:spcPct val="120000"/>
              </a:lnSpc>
              <a:spcBef>
                <a:spcPct val="40000"/>
              </a:spcBef>
              <a:spcAft>
                <a:spcPct val="0"/>
              </a:spcAft>
              <a:buClr>
                <a:schemeClr val="accent2"/>
              </a:buClr>
              <a:buSzPct val="120000"/>
              <a:buFont typeface="Times" charset="0"/>
              <a:buNone/>
              <a:defRPr sz="1400">
                <a:solidFill>
                  <a:schemeClr val="tx1">
                    <a:tint val="75000"/>
                  </a:schemeClr>
                </a:solidFill>
                <a:latin typeface="+mn-lt"/>
                <a:ea typeface="ヒラギノ角ゴ Pro W3" charset="-128"/>
              </a:defRPr>
            </a:lvl8pPr>
            <a:lvl9pPr marL="3657600" indent="0" algn="l" rtl="0" eaLnBrk="1" fontAlgn="base" hangingPunct="1">
              <a:lnSpc>
                <a:spcPct val="120000"/>
              </a:lnSpc>
              <a:spcBef>
                <a:spcPct val="40000"/>
              </a:spcBef>
              <a:spcAft>
                <a:spcPct val="0"/>
              </a:spcAft>
              <a:buClr>
                <a:schemeClr val="accent2"/>
              </a:buClr>
              <a:buSzPct val="120000"/>
              <a:buFont typeface="Times" charset="0"/>
              <a:buNone/>
              <a:defRPr sz="1400">
                <a:solidFill>
                  <a:schemeClr val="tx1">
                    <a:tint val="75000"/>
                  </a:schemeClr>
                </a:solidFill>
                <a:latin typeface="+mn-lt"/>
                <a:ea typeface="ヒラギノ角ゴ Pro W3" charset="-128"/>
              </a:defRPr>
            </a:lvl9pPr>
          </a:lstStyle>
          <a:p>
            <a:pPr algn="r"/>
            <a:r>
              <a:rPr lang="en-US" dirty="0" smtClean="0"/>
              <a:t>That depends on the platform! Let’s have a look… </a:t>
            </a:r>
            <a:endParaRPr lang="en-US" dirty="0"/>
          </a:p>
        </p:txBody>
      </p:sp>
      <p:pic>
        <p:nvPicPr>
          <p:cNvPr id="6" name="Picture 3"/>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93465" y="2032274"/>
            <a:ext cx="5768787" cy="4790522"/>
          </a:xfrm>
          <a:prstGeom prst="rect">
            <a:avLst/>
          </a:prstGeom>
          <a:ln>
            <a:noFill/>
          </a:ln>
          <a:effectLst/>
          <a:extLst>
            <a:ext uri="{909E8E84-426E-40DD-AFC4-6F175D3DCCD1}">
              <a14:hiddenFill xmlns:a14="http://schemas.microsoft.com/office/drawing/2010/main">
                <a:solidFill>
                  <a:schemeClr val="accent1"/>
                </a:solidFill>
              </a14:hiddenFill>
            </a:ext>
          </a:extLst>
        </p:spPr>
      </p:pic>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61412" y="1843705"/>
            <a:ext cx="5286895" cy="4825727"/>
          </a:xfrm>
          <a:prstGeom prst="rect">
            <a:avLst/>
          </a:prstGeom>
          <a:ln>
            <a:noFill/>
          </a:ln>
          <a:effectLst>
            <a:outerShdw blurRad="292100" dist="139700" dir="2700000" algn="tl" rotWithShape="0">
              <a:srgbClr val="333333">
                <a:alpha val="65000"/>
              </a:srgbClr>
            </a:outerShdw>
          </a:effectLst>
        </p:spPr>
      </p:pic>
      <p:pic>
        <p:nvPicPr>
          <p:cNvPr id="7" name="Picture 4" descr="C:\Users\hovi01\Desktop\Snap 2014-07-22 at 15.40.22.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581868" y="2348856"/>
            <a:ext cx="5347636" cy="319221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8342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1"/>
          </p:nvPr>
        </p:nvSpPr>
        <p:spPr>
          <a:xfrm>
            <a:off x="5832168" y="1479157"/>
            <a:ext cx="2958698" cy="4879975"/>
          </a:xfrm>
        </p:spPr>
        <p:txBody>
          <a:bodyPr/>
          <a:lstStyle/>
          <a:p>
            <a:pPr marL="285750" indent="-285750">
              <a:buFont typeface="Arial" panose="020B0604020202020204" pitchFamily="34" charset="0"/>
              <a:buChar char="•"/>
            </a:pPr>
            <a:r>
              <a:rPr lang="en-US" sz="1600" dirty="0" smtClean="0"/>
              <a:t>A dedicated ALM website informing our journal authors and editors is available on springer.com </a:t>
            </a:r>
            <a:br>
              <a:rPr lang="en-US" sz="1600" dirty="0" smtClean="0"/>
            </a:br>
            <a:r>
              <a:rPr lang="en-US" sz="1600" dirty="0" smtClean="0">
                <a:hlinkClick r:id="rId2"/>
              </a:rPr>
              <a:t>Visit the Article-level metrics site for journal authors and editors</a:t>
            </a:r>
            <a:endParaRPr lang="en-US" sz="1600" dirty="0" smtClean="0"/>
          </a:p>
          <a:p>
            <a:pPr marL="285750" indent="-285750">
              <a:buFont typeface="Arial" panose="020B0604020202020204" pitchFamily="34" charset="0"/>
              <a:buChar char="•"/>
            </a:pPr>
            <a:r>
              <a:rPr lang="en-US" sz="1600" dirty="0" err="1" smtClean="0"/>
              <a:t>eCampaign</a:t>
            </a:r>
            <a:r>
              <a:rPr lang="en-US" sz="1600" dirty="0" smtClean="0"/>
              <a:t> for Editor-in-Chief </a:t>
            </a:r>
          </a:p>
          <a:p>
            <a:pPr marL="285750" indent="-285750">
              <a:buFont typeface="Arial" panose="020B0604020202020204" pitchFamily="34" charset="0"/>
              <a:buChar char="•"/>
            </a:pPr>
            <a:r>
              <a:rPr lang="en-US" sz="1600" dirty="0" smtClean="0"/>
              <a:t>Author Zone newsletter</a:t>
            </a:r>
            <a:endParaRPr lang="de-DE" sz="1600" dirty="0" smtClean="0"/>
          </a:p>
          <a:p>
            <a:endParaRPr lang="de-DE" dirty="0" smtClean="0"/>
          </a:p>
          <a:p>
            <a:endParaRPr lang="de-DE" dirty="0"/>
          </a:p>
        </p:txBody>
      </p:sp>
      <p:sp>
        <p:nvSpPr>
          <p:cNvPr id="3" name="Titel 2"/>
          <p:cNvSpPr>
            <a:spLocks noGrp="1"/>
          </p:cNvSpPr>
          <p:nvPr>
            <p:ph type="title"/>
          </p:nvPr>
        </p:nvSpPr>
        <p:spPr/>
        <p:txBody>
          <a:bodyPr/>
          <a:lstStyle/>
          <a:p>
            <a:r>
              <a:rPr lang="en-US" dirty="0" smtClean="0"/>
              <a:t>Informing our authors and editors about ALMs</a:t>
            </a:r>
            <a:endParaRPr lang="de-DE" dirty="0"/>
          </a:p>
        </p:txBody>
      </p:sp>
      <p:pic>
        <p:nvPicPr>
          <p:cNvPr id="6"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971520" y="3789048"/>
            <a:ext cx="2340312" cy="2575519"/>
          </a:xfrm>
          <a:prstGeom prst="rect">
            <a:avLst/>
          </a:prstGeom>
          <a:noFill/>
          <a:ln w="9525">
            <a:solidFill>
              <a:schemeClr val="accent1"/>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3"/>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411712" y="4391387"/>
            <a:ext cx="2266979" cy="2251609"/>
          </a:xfrm>
          <a:prstGeom prst="rect">
            <a:avLst/>
          </a:prstGeom>
          <a:noFill/>
          <a:ln w="9525">
            <a:solidFill>
              <a:schemeClr val="accent1"/>
            </a:solidFill>
            <a:miter lim="800000"/>
            <a:headEnd/>
            <a:tailEnd/>
          </a:ln>
          <a:extLst>
            <a:ext uri="{909E8E84-426E-40DD-AFC4-6F175D3DCCD1}">
              <a14:hiddenFill xmlns:a14="http://schemas.microsoft.com/office/drawing/2010/main">
                <a:solidFill>
                  <a:schemeClr val="accent1"/>
                </a:solidFill>
              </a14:hiddenFill>
            </a:ext>
          </a:extLst>
        </p:spPr>
      </p:pic>
      <p:pic>
        <p:nvPicPr>
          <p:cNvPr id="2052" name="Picture 4"/>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87818" y="1236787"/>
            <a:ext cx="2167644" cy="2377884"/>
          </a:xfrm>
          <a:prstGeom prst="rect">
            <a:avLst/>
          </a:prstGeom>
          <a:noFill/>
          <a:ln w="9525">
            <a:solidFill>
              <a:schemeClr val="accent1"/>
            </a:solidFill>
            <a:miter lim="800000"/>
            <a:headEnd/>
            <a:tailEnd/>
          </a:ln>
          <a:extLst>
            <a:ext uri="{909E8E84-426E-40DD-AFC4-6F175D3DCCD1}">
              <a14:hiddenFill xmlns:a14="http://schemas.microsoft.com/office/drawing/2010/main">
                <a:solidFill>
                  <a:schemeClr val="accent1"/>
                </a:solidFill>
              </a14:hiddenFill>
            </a:ext>
          </a:extLst>
        </p:spPr>
      </p:pic>
      <p:pic>
        <p:nvPicPr>
          <p:cNvPr id="2051" name="Picture 3"/>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2591736" y="1416811"/>
            <a:ext cx="2267808" cy="2197860"/>
          </a:xfrm>
          <a:prstGeom prst="rect">
            <a:avLst/>
          </a:prstGeom>
          <a:noFill/>
          <a:ln w="9525">
            <a:solidFill>
              <a:schemeClr val="accent1"/>
            </a:solidFill>
            <a:miter lim="800000"/>
            <a:headEnd/>
            <a:tailEnd/>
          </a:ln>
          <a:extLst>
            <a:ext uri="{909E8E84-426E-40DD-AFC4-6F175D3DCCD1}">
              <a14:hiddenFill xmlns:a14="http://schemas.microsoft.com/office/drawing/2010/main">
                <a:solidFill>
                  <a:schemeClr val="accent1"/>
                </a:solidFill>
              </a14:hiddenFill>
            </a:ext>
          </a:extLst>
        </p:spPr>
      </p:pic>
      <p:pic>
        <p:nvPicPr>
          <p:cNvPr id="10242" name="Bild 4" descr="image002"/>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5022060" y="4391387"/>
            <a:ext cx="2660310" cy="197318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2661405"/>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1"/>
          </p:nvPr>
        </p:nvSpPr>
        <p:spPr>
          <a:xfrm>
            <a:off x="525432" y="1538748"/>
            <a:ext cx="8136000" cy="4879975"/>
          </a:xfrm>
        </p:spPr>
        <p:txBody>
          <a:bodyPr/>
          <a:lstStyle/>
          <a:p>
            <a:pPr>
              <a:lnSpc>
                <a:spcPct val="150000"/>
              </a:lnSpc>
              <a:spcBef>
                <a:spcPts val="0"/>
              </a:spcBef>
            </a:pPr>
            <a:r>
              <a:rPr lang="en-US" dirty="0" smtClean="0"/>
              <a:t>Editorial</a:t>
            </a:r>
            <a:endParaRPr lang="en-US" dirty="0"/>
          </a:p>
          <a:p>
            <a:pPr>
              <a:lnSpc>
                <a:spcPct val="150000"/>
              </a:lnSpc>
              <a:spcBef>
                <a:spcPts val="0"/>
              </a:spcBef>
            </a:pPr>
            <a:r>
              <a:rPr lang="en-US" dirty="0"/>
              <a:t>Marketing</a:t>
            </a:r>
          </a:p>
          <a:p>
            <a:pPr>
              <a:lnSpc>
                <a:spcPct val="150000"/>
              </a:lnSpc>
              <a:spcBef>
                <a:spcPts val="0"/>
              </a:spcBef>
            </a:pPr>
            <a:r>
              <a:rPr lang="en-US" dirty="0"/>
              <a:t>BioMed Central and </a:t>
            </a:r>
            <a:r>
              <a:rPr lang="en-US" dirty="0" err="1"/>
              <a:t>SpringerOpen</a:t>
            </a:r>
            <a:endParaRPr lang="en-US" dirty="0"/>
          </a:p>
          <a:p>
            <a:pPr>
              <a:lnSpc>
                <a:spcPct val="150000"/>
              </a:lnSpc>
              <a:spcBef>
                <a:spcPts val="0"/>
              </a:spcBef>
            </a:pPr>
            <a:r>
              <a:rPr lang="en-US" dirty="0"/>
              <a:t>IT Platform Development </a:t>
            </a:r>
            <a:br>
              <a:rPr lang="en-US" dirty="0"/>
            </a:br>
            <a:r>
              <a:rPr lang="en-US" dirty="0" smtClean="0"/>
              <a:t>Publishing </a:t>
            </a:r>
            <a:r>
              <a:rPr lang="en-US" dirty="0"/>
              <a:t>Development</a:t>
            </a:r>
          </a:p>
          <a:p>
            <a:pPr>
              <a:lnSpc>
                <a:spcPct val="150000"/>
              </a:lnSpc>
              <a:spcBef>
                <a:spcPts val="0"/>
              </a:spcBef>
            </a:pPr>
            <a:r>
              <a:rPr lang="en-US" dirty="0"/>
              <a:t>Academic/Government Marketing &amp; Account Development </a:t>
            </a:r>
            <a:br>
              <a:rPr lang="en-US" dirty="0"/>
            </a:br>
            <a:r>
              <a:rPr lang="en-US" dirty="0"/>
              <a:t>Corporate Marketing &amp; Account Development</a:t>
            </a:r>
          </a:p>
          <a:p>
            <a:pPr>
              <a:lnSpc>
                <a:spcPct val="150000"/>
              </a:lnSpc>
              <a:spcBef>
                <a:spcPts val="0"/>
              </a:spcBef>
            </a:pPr>
            <a:r>
              <a:rPr lang="en-US" dirty="0" smtClean="0"/>
              <a:t>Author </a:t>
            </a:r>
            <a:r>
              <a:rPr lang="en-US" dirty="0"/>
              <a:t>&amp; Partner Marketing &amp; Services</a:t>
            </a:r>
          </a:p>
          <a:p>
            <a:pPr>
              <a:lnSpc>
                <a:spcPct val="150000"/>
              </a:lnSpc>
              <a:spcBef>
                <a:spcPts val="0"/>
              </a:spcBef>
            </a:pPr>
            <a:r>
              <a:rPr lang="en-US" dirty="0"/>
              <a:t>Market Intelligence &amp; </a:t>
            </a:r>
            <a:r>
              <a:rPr lang="en-US" dirty="0" err="1" smtClean="0"/>
              <a:t>Webanalytics</a:t>
            </a:r>
            <a:endParaRPr lang="en-US" dirty="0"/>
          </a:p>
        </p:txBody>
      </p:sp>
      <p:sp>
        <p:nvSpPr>
          <p:cNvPr id="3" name="Title 2"/>
          <p:cNvSpPr>
            <a:spLocks noGrp="1"/>
          </p:cNvSpPr>
          <p:nvPr>
            <p:ph type="title"/>
          </p:nvPr>
        </p:nvSpPr>
        <p:spPr/>
        <p:txBody>
          <a:bodyPr/>
          <a:lstStyle/>
          <a:p>
            <a:r>
              <a:rPr lang="en-US" dirty="0" smtClean="0"/>
              <a:t>Introducing the ALM virtual team</a:t>
            </a:r>
            <a:endParaRPr lang="en-US" dirty="0"/>
          </a:p>
        </p:txBody>
      </p:sp>
    </p:spTree>
    <p:extLst>
      <p:ext uri="{BB962C8B-B14F-4D97-AF65-F5344CB8AC3E}">
        <p14:creationId xmlns:p14="http://schemas.microsoft.com/office/powerpoint/2010/main" val="2983864413"/>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1"/>
          </p:nvPr>
        </p:nvSpPr>
        <p:spPr>
          <a:xfrm>
            <a:off x="522000" y="1519237"/>
            <a:ext cx="8136000" cy="2269811"/>
          </a:xfrm>
        </p:spPr>
        <p:txBody>
          <a:bodyPr/>
          <a:lstStyle/>
          <a:p>
            <a:pPr marL="285750" indent="-285750">
              <a:buFont typeface="Arial" panose="020B0604020202020204" pitchFamily="34" charset="0"/>
              <a:buChar char="•"/>
            </a:pPr>
            <a:r>
              <a:rPr lang="en-US" sz="2400" dirty="0" smtClean="0"/>
              <a:t>The importance of Article-level Metrics</a:t>
            </a:r>
          </a:p>
          <a:p>
            <a:pPr marL="285750" lvl="4" indent="-285750">
              <a:buFont typeface="Arial" panose="020B0604020202020204" pitchFamily="34" charset="0"/>
              <a:buChar char="•"/>
            </a:pPr>
            <a:r>
              <a:rPr lang="en-US" sz="2400" dirty="0" smtClean="0"/>
              <a:t>ALMs and Springer</a:t>
            </a:r>
          </a:p>
          <a:p>
            <a:pPr marL="285750" lvl="4" indent="-285750">
              <a:buFont typeface="Arial" panose="020B0604020202020204" pitchFamily="34" charset="0"/>
              <a:buChar char="•"/>
            </a:pPr>
            <a:r>
              <a:rPr lang="en-US" sz="2400" dirty="0" smtClean="0"/>
              <a:t>ALM team</a:t>
            </a:r>
          </a:p>
          <a:p>
            <a:pPr marL="285750" lvl="4" indent="-285750">
              <a:buFont typeface="Arial" panose="020B0604020202020204" pitchFamily="34" charset="0"/>
              <a:buChar char="•"/>
            </a:pPr>
            <a:r>
              <a:rPr lang="en-US" sz="2400" dirty="0" smtClean="0"/>
              <a:t>What does Springer do with ALMs</a:t>
            </a:r>
          </a:p>
          <a:p>
            <a:pPr marL="285750" lvl="4" indent="-285750">
              <a:buFont typeface="Arial" panose="020B0604020202020204" pitchFamily="34" charset="0"/>
              <a:buChar char="•"/>
            </a:pPr>
            <a:r>
              <a:rPr lang="en-US" sz="2400" dirty="0" smtClean="0"/>
              <a:t>What does Papers do with ALMs</a:t>
            </a:r>
          </a:p>
          <a:p>
            <a:pPr marL="285750" lvl="4" indent="-285750">
              <a:buFont typeface="Arial" panose="020B0604020202020204" pitchFamily="34" charset="0"/>
              <a:buChar char="•"/>
            </a:pPr>
            <a:r>
              <a:rPr lang="en-US" sz="2400" dirty="0" smtClean="0"/>
              <a:t>Conclusions &amp; Outlook</a:t>
            </a:r>
            <a:endParaRPr lang="en-US" sz="2400" dirty="0" smtClean="0"/>
          </a:p>
          <a:p>
            <a:pPr marL="285750" lvl="4" indent="-285750">
              <a:buFont typeface="Arial" panose="020B0604020202020204" pitchFamily="34" charset="0"/>
              <a:buChar char="•"/>
            </a:pPr>
            <a:endParaRPr lang="en-US" sz="2400" dirty="0" smtClean="0"/>
          </a:p>
          <a:p>
            <a:pPr marL="285750" indent="-285750">
              <a:buFont typeface="Arial" panose="020B0604020202020204" pitchFamily="34" charset="0"/>
              <a:buChar char="•"/>
            </a:pPr>
            <a:endParaRPr lang="en-US" sz="2400" dirty="0"/>
          </a:p>
        </p:txBody>
      </p:sp>
      <p:sp>
        <p:nvSpPr>
          <p:cNvPr id="3" name="Title 2"/>
          <p:cNvSpPr>
            <a:spLocks noGrp="1"/>
          </p:cNvSpPr>
          <p:nvPr>
            <p:ph type="title"/>
          </p:nvPr>
        </p:nvSpPr>
        <p:spPr/>
        <p:txBody>
          <a:bodyPr/>
          <a:lstStyle/>
          <a:p>
            <a:r>
              <a:rPr lang="en-US" dirty="0" smtClean="0"/>
              <a:t>Outline</a:t>
            </a:r>
            <a:endParaRPr lang="en-US" dirty="0"/>
          </a:p>
        </p:txBody>
      </p:sp>
      <p:sp>
        <p:nvSpPr>
          <p:cNvPr id="4" name="Subtitle 2"/>
          <p:cNvSpPr txBox="1">
            <a:spLocks/>
          </p:cNvSpPr>
          <p:nvPr/>
        </p:nvSpPr>
        <p:spPr>
          <a:xfrm>
            <a:off x="3779667" y="4515955"/>
            <a:ext cx="4896021" cy="1973453"/>
          </a:xfrm>
          <a:prstGeom prst="rect">
            <a:avLst/>
          </a:prstGeom>
        </p:spPr>
        <p:txBody>
          <a:bodyPr>
            <a:noAutofit/>
          </a:bodyPr>
          <a:lstStyle>
            <a:lvl1pPr marL="0" marR="0" indent="0" algn="l" defTabSz="914400" rtl="0" eaLnBrk="1" fontAlgn="base" latinLnBrk="0" hangingPunct="1">
              <a:lnSpc>
                <a:spcPts val="2200"/>
              </a:lnSpc>
              <a:spcBef>
                <a:spcPts val="900"/>
              </a:spcBef>
              <a:spcAft>
                <a:spcPct val="0"/>
              </a:spcAft>
              <a:buClr>
                <a:srgbClr val="005BB9"/>
              </a:buClr>
              <a:buSzPct val="100000"/>
              <a:buFont typeface="Arial" charset="0"/>
              <a:buNone/>
              <a:tabLst/>
              <a:defRPr lang="de-DE" sz="2400" baseline="0">
                <a:solidFill>
                  <a:schemeClr val="tx2"/>
                </a:solidFill>
                <a:latin typeface="Calibri"/>
                <a:ea typeface="ヒラギノ角ゴ Pro W3" pitchFamily="-65" charset="-128"/>
                <a:cs typeface="ヒラギノ角ゴ Pro W3" pitchFamily="-65" charset="-128"/>
              </a:defRPr>
            </a:lvl1pPr>
            <a:lvl2pPr marL="0" indent="0" algn="l" rtl="0" eaLnBrk="1" fontAlgn="base" hangingPunct="1">
              <a:lnSpc>
                <a:spcPts val="2200"/>
              </a:lnSpc>
              <a:spcBef>
                <a:spcPts val="900"/>
              </a:spcBef>
              <a:spcAft>
                <a:spcPct val="0"/>
              </a:spcAft>
              <a:buClr>
                <a:srgbClr val="005BB9"/>
              </a:buClr>
              <a:buSzPct val="100000"/>
              <a:buFont typeface="Arial" charset="0"/>
              <a:buNone/>
              <a:defRPr lang="de-DE" sz="1800" dirty="0">
                <a:solidFill>
                  <a:schemeClr val="tx2"/>
                </a:solidFill>
                <a:latin typeface="Calibri"/>
                <a:ea typeface="ヒラギノ角ゴ Pro W3" charset="-128"/>
                <a:cs typeface="ヒラギノ角ゴ Pro W3" charset="0"/>
              </a:defRPr>
            </a:lvl2pPr>
            <a:lvl3pPr marL="0" indent="0" algn="l" rtl="0" eaLnBrk="1" fontAlgn="base" hangingPunct="1">
              <a:lnSpc>
                <a:spcPts val="2200"/>
              </a:lnSpc>
              <a:spcBef>
                <a:spcPts val="900"/>
              </a:spcBef>
              <a:spcAft>
                <a:spcPct val="0"/>
              </a:spcAft>
              <a:buClr>
                <a:srgbClr val="005BB9"/>
              </a:buClr>
              <a:buSzPct val="100000"/>
              <a:buFont typeface="Arial" charset="0"/>
              <a:buNone/>
              <a:defRPr lang="de-DE" sz="1800" dirty="0">
                <a:solidFill>
                  <a:schemeClr val="tx2"/>
                </a:solidFill>
                <a:latin typeface="Calibri"/>
                <a:ea typeface="ＭＳ Ｐゴシック" charset="0"/>
                <a:cs typeface="Geneva" charset="-128"/>
              </a:defRPr>
            </a:lvl3pPr>
            <a:lvl4pPr marL="0" indent="0" algn="l" rtl="0" eaLnBrk="1" fontAlgn="base" hangingPunct="1">
              <a:lnSpc>
                <a:spcPts val="2200"/>
              </a:lnSpc>
              <a:spcBef>
                <a:spcPts val="900"/>
              </a:spcBef>
              <a:spcAft>
                <a:spcPct val="0"/>
              </a:spcAft>
              <a:buClr>
                <a:srgbClr val="005BB9"/>
              </a:buClr>
              <a:buSzPct val="100000"/>
              <a:buFont typeface="Arial" charset="0"/>
              <a:buNone/>
              <a:defRPr lang="de-DE" sz="1800" dirty="0">
                <a:solidFill>
                  <a:schemeClr val="tx2"/>
                </a:solidFill>
                <a:latin typeface="Calibri"/>
                <a:ea typeface="Geneva" charset="-128"/>
                <a:cs typeface="Geneva" charset="0"/>
              </a:defRPr>
            </a:lvl4pPr>
            <a:lvl5pPr marL="0" indent="0" algn="l" rtl="0" eaLnBrk="1" fontAlgn="base" hangingPunct="1">
              <a:lnSpc>
                <a:spcPts val="2200"/>
              </a:lnSpc>
              <a:spcBef>
                <a:spcPts val="900"/>
              </a:spcBef>
              <a:spcAft>
                <a:spcPct val="0"/>
              </a:spcAft>
              <a:buClr>
                <a:srgbClr val="005BB9"/>
              </a:buClr>
              <a:buSzPct val="100000"/>
              <a:buFont typeface="Arial" charset="0"/>
              <a:buNone/>
              <a:defRPr lang="de-DE" sz="1800" dirty="0">
                <a:solidFill>
                  <a:schemeClr val="tx2"/>
                </a:solidFill>
                <a:latin typeface="Calibri"/>
                <a:ea typeface="Geneva" charset="-128"/>
                <a:cs typeface="Geneva" charset="0"/>
              </a:defRPr>
            </a:lvl5pPr>
            <a:lvl6pPr marL="1398588" indent="-174625" algn="l" rtl="0" eaLnBrk="1" fontAlgn="base" hangingPunct="1">
              <a:lnSpc>
                <a:spcPct val="120000"/>
              </a:lnSpc>
              <a:spcBef>
                <a:spcPct val="40000"/>
              </a:spcBef>
              <a:spcAft>
                <a:spcPct val="0"/>
              </a:spcAft>
              <a:buClr>
                <a:schemeClr val="accent2"/>
              </a:buClr>
              <a:buSzPct val="120000"/>
              <a:buFont typeface="Times" charset="0"/>
              <a:buChar char="•"/>
              <a:defRPr sz="1600">
                <a:solidFill>
                  <a:schemeClr val="tx2"/>
                </a:solidFill>
                <a:latin typeface="+mn-lt"/>
                <a:ea typeface="ヒラギノ角ゴ Pro W3" charset="-128"/>
              </a:defRPr>
            </a:lvl6pPr>
            <a:lvl7pPr marL="1855788" indent="-174625" algn="l" rtl="0" eaLnBrk="1" fontAlgn="base" hangingPunct="1">
              <a:lnSpc>
                <a:spcPct val="120000"/>
              </a:lnSpc>
              <a:spcBef>
                <a:spcPct val="40000"/>
              </a:spcBef>
              <a:spcAft>
                <a:spcPct val="0"/>
              </a:spcAft>
              <a:buClr>
                <a:schemeClr val="accent2"/>
              </a:buClr>
              <a:buSzPct val="120000"/>
              <a:buFont typeface="Times" charset="0"/>
              <a:buChar char="•"/>
              <a:defRPr sz="1600">
                <a:solidFill>
                  <a:schemeClr val="tx2"/>
                </a:solidFill>
                <a:latin typeface="+mn-lt"/>
                <a:ea typeface="ヒラギノ角ゴ Pro W3" charset="-128"/>
              </a:defRPr>
            </a:lvl7pPr>
            <a:lvl8pPr marL="2312988" indent="-174625" algn="l" rtl="0" eaLnBrk="1" fontAlgn="base" hangingPunct="1">
              <a:lnSpc>
                <a:spcPct val="120000"/>
              </a:lnSpc>
              <a:spcBef>
                <a:spcPct val="40000"/>
              </a:spcBef>
              <a:spcAft>
                <a:spcPct val="0"/>
              </a:spcAft>
              <a:buClr>
                <a:schemeClr val="accent2"/>
              </a:buClr>
              <a:buSzPct val="120000"/>
              <a:buFont typeface="Times" charset="0"/>
              <a:buChar char="•"/>
              <a:defRPr sz="1600">
                <a:solidFill>
                  <a:schemeClr val="tx2"/>
                </a:solidFill>
                <a:latin typeface="+mn-lt"/>
                <a:ea typeface="ヒラギノ角ゴ Pro W3" charset="-128"/>
              </a:defRPr>
            </a:lvl8pPr>
            <a:lvl9pPr marL="2770188" indent="-174625" algn="l" rtl="0" eaLnBrk="1" fontAlgn="base" hangingPunct="1">
              <a:lnSpc>
                <a:spcPct val="120000"/>
              </a:lnSpc>
              <a:spcBef>
                <a:spcPct val="40000"/>
              </a:spcBef>
              <a:spcAft>
                <a:spcPct val="0"/>
              </a:spcAft>
              <a:buClr>
                <a:schemeClr val="accent2"/>
              </a:buClr>
              <a:buSzPct val="120000"/>
              <a:buFont typeface="Times" charset="0"/>
              <a:buChar char="•"/>
              <a:defRPr sz="1600">
                <a:solidFill>
                  <a:schemeClr val="tx2"/>
                </a:solidFill>
                <a:latin typeface="+mn-lt"/>
                <a:ea typeface="ヒラギノ角ゴ Pro W3" charset="-128"/>
              </a:defRPr>
            </a:lvl9pPr>
          </a:lstStyle>
          <a:p>
            <a:pPr algn="r"/>
            <a:r>
              <a:rPr lang="en-US" sz="2000" b="1" dirty="0" err="1" smtClean="0"/>
              <a:t>Aknowledgements</a:t>
            </a:r>
            <a:r>
              <a:rPr lang="en-US" sz="2000" dirty="0" smtClean="0"/>
              <a:t>:</a:t>
            </a:r>
          </a:p>
          <a:p>
            <a:pPr algn="r"/>
            <a:r>
              <a:rPr lang="en-US" sz="2000" dirty="0" smtClean="0"/>
              <a:t>Ciaran O’Neill - BMC</a:t>
            </a:r>
          </a:p>
          <a:p>
            <a:pPr algn="r"/>
            <a:r>
              <a:rPr lang="en-US" sz="2000" dirty="0" smtClean="0"/>
              <a:t>Tanja Rossberg &amp; Els Rens - Springer</a:t>
            </a:r>
          </a:p>
          <a:p>
            <a:pPr algn="r"/>
            <a:r>
              <a:rPr lang="en-US" sz="2000" dirty="0" smtClean="0"/>
              <a:t>Max Haring - </a:t>
            </a:r>
            <a:r>
              <a:rPr lang="en-US" sz="2000" dirty="0" err="1" smtClean="0"/>
              <a:t>SpringerPlus</a:t>
            </a:r>
            <a:endParaRPr lang="en-US" sz="2000" dirty="0" smtClean="0"/>
          </a:p>
          <a:p>
            <a:pPr algn="r"/>
            <a:r>
              <a:rPr lang="en-US" sz="2000" dirty="0" smtClean="0"/>
              <a:t>Ben </a:t>
            </a:r>
            <a:r>
              <a:rPr lang="en-US" sz="2000" dirty="0" err="1" smtClean="0"/>
              <a:t>Blackburne</a:t>
            </a:r>
            <a:r>
              <a:rPr lang="en-US" sz="2000" dirty="0" smtClean="0"/>
              <a:t> &amp; Matias Piipari - Papers</a:t>
            </a:r>
            <a:endParaRPr lang="en-US" sz="2000" dirty="0" smtClean="0"/>
          </a:p>
        </p:txBody>
      </p:sp>
    </p:spTree>
    <p:extLst>
      <p:ext uri="{BB962C8B-B14F-4D97-AF65-F5344CB8AC3E}">
        <p14:creationId xmlns:p14="http://schemas.microsoft.com/office/powerpoint/2010/main" val="1603758250"/>
      </p:ext>
    </p:extLst>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hape 32"/>
          <p:cNvSpPr>
            <a:spLocks noGrp="1"/>
          </p:cNvSpPr>
          <p:nvPr>
            <p:ph type="title"/>
          </p:nvPr>
        </p:nvSpPr>
        <p:spPr>
          <a:xfrm>
            <a:off x="4000640" y="1779526"/>
            <a:ext cx="4580233" cy="537977"/>
          </a:xfrm>
          <a:prstGeom prst="rect">
            <a:avLst/>
          </a:prstGeom>
        </p:spPr>
        <p:txBody>
          <a:bodyPr/>
          <a:lstStyle>
            <a:lvl1pPr defTabSz="514095">
              <a:defRPr sz="6600"/>
            </a:lvl1pPr>
          </a:lstStyle>
          <a:p>
            <a:pPr lvl="0">
              <a:defRPr sz="1800">
                <a:solidFill>
                  <a:srgbClr val="000000"/>
                </a:solidFill>
              </a:defRPr>
            </a:pPr>
            <a:r>
              <a:rPr lang="en-US" sz="2300" dirty="0" smtClean="0"/>
              <a:t>And ALMs</a:t>
            </a:r>
            <a:endParaRPr sz="2300" dirty="0"/>
          </a:p>
        </p:txBody>
      </p:sp>
    </p:spTree>
    <p:extLst>
      <p:ext uri="{BB962C8B-B14F-4D97-AF65-F5344CB8AC3E}">
        <p14:creationId xmlns:p14="http://schemas.microsoft.com/office/powerpoint/2010/main" val="4062804339"/>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Shape 46"/>
          <p:cNvSpPr/>
          <p:nvPr/>
        </p:nvSpPr>
        <p:spPr>
          <a:xfrm>
            <a:off x="3336102" y="439773"/>
            <a:ext cx="2471803" cy="233690"/>
          </a:xfrm>
          <a:prstGeom prst="rect">
            <a:avLst/>
          </a:prstGeom>
          <a:ln w="25400">
            <a:miter lim="400000"/>
          </a:ln>
          <a:extLst>
            <a:ext uri="{C572A759-6A51-4108-AA02-DFA0A04FC94B}">
              <ma14:wrappingTextBoxFlag xmlns:ma14="http://schemas.microsoft.com/office/mac/drawingml/2011/main" xmlns="" val="1"/>
            </a:ext>
          </a:extLst>
        </p:spPr>
        <p:txBody>
          <a:bodyPr wrap="none" lIns="35705" tIns="35705" rIns="35705" bIns="35705" anchor="ctr">
            <a:spAutoFit/>
          </a:bodyPr>
          <a:lstStyle/>
          <a:p>
            <a:pPr defTabSz="205306" eaLnBrk="1" fontAlgn="auto" hangingPunct="1">
              <a:spcBef>
                <a:spcPts val="0"/>
              </a:spcBef>
              <a:spcAft>
                <a:spcPts val="0"/>
              </a:spcAft>
              <a:defRPr sz="1800"/>
            </a:pPr>
            <a:r>
              <a:rPr sz="1050" kern="0">
                <a:solidFill>
                  <a:sysClr val="windowText" lastClr="000000"/>
                </a:solidFill>
                <a:latin typeface="Helvetica Light"/>
                <a:sym typeface="Helvetica Light"/>
              </a:rPr>
              <a:t>Offline / off-site access on Mac, PC, iOS</a:t>
            </a:r>
          </a:p>
        </p:txBody>
      </p:sp>
      <p:pic>
        <p:nvPicPr>
          <p:cNvPr id="47" name="shared_collection.png"/>
          <p:cNvPicPr/>
          <p:nvPr/>
        </p:nvPicPr>
        <p:blipFill>
          <a:blip r:embed="rId3">
            <a:extLst/>
          </a:blip>
          <a:stretch>
            <a:fillRect/>
          </a:stretch>
        </p:blipFill>
        <p:spPr>
          <a:xfrm>
            <a:off x="6072736" y="1262051"/>
            <a:ext cx="2706304" cy="3844181"/>
          </a:xfrm>
          <a:prstGeom prst="rect">
            <a:avLst/>
          </a:prstGeom>
          <a:ln w="25400">
            <a:miter lim="400000"/>
          </a:ln>
        </p:spPr>
      </p:pic>
      <p:pic>
        <p:nvPicPr>
          <p:cNvPr id="48" name="pasted-image.jpg"/>
          <p:cNvPicPr/>
          <p:nvPr/>
        </p:nvPicPr>
        <p:blipFill>
          <a:blip r:embed="rId4">
            <a:extLst/>
          </a:blip>
          <a:stretch>
            <a:fillRect/>
          </a:stretch>
        </p:blipFill>
        <p:spPr>
          <a:xfrm>
            <a:off x="195982" y="1426595"/>
            <a:ext cx="6128284" cy="4259015"/>
          </a:xfrm>
          <a:prstGeom prst="rect">
            <a:avLst/>
          </a:prstGeom>
          <a:ln w="25400">
            <a:miter lim="400000"/>
          </a:ln>
        </p:spPr>
      </p:pic>
      <p:pic>
        <p:nvPicPr>
          <p:cNvPr id="49" name="Screen Shot 2014-08-15 at 14.00.14.png"/>
          <p:cNvPicPr/>
          <p:nvPr/>
        </p:nvPicPr>
        <p:blipFill>
          <a:blip r:embed="rId5">
            <a:extLst/>
          </a:blip>
          <a:stretch>
            <a:fillRect/>
          </a:stretch>
        </p:blipFill>
        <p:spPr>
          <a:xfrm>
            <a:off x="1103623" y="1840279"/>
            <a:ext cx="4146944" cy="2481636"/>
          </a:xfrm>
          <a:prstGeom prst="rect">
            <a:avLst/>
          </a:prstGeom>
          <a:ln w="25400">
            <a:miter lim="400000"/>
          </a:ln>
        </p:spPr>
      </p:pic>
      <p:pic>
        <p:nvPicPr>
          <p:cNvPr id="50" name="pasted-image.jpg"/>
          <p:cNvPicPr/>
          <p:nvPr/>
        </p:nvPicPr>
        <p:blipFill>
          <a:blip r:embed="rId6">
            <a:extLst/>
          </a:blip>
          <a:stretch>
            <a:fillRect/>
          </a:stretch>
        </p:blipFill>
        <p:spPr>
          <a:xfrm>
            <a:off x="2436452" y="2344254"/>
            <a:ext cx="6511567" cy="3508898"/>
          </a:xfrm>
          <a:prstGeom prst="rect">
            <a:avLst/>
          </a:prstGeom>
          <a:ln w="25400">
            <a:miter lim="400000"/>
          </a:ln>
        </p:spPr>
      </p:pic>
      <p:pic>
        <p:nvPicPr>
          <p:cNvPr id="51" name="Screen Shot 2014-08-15 at 13.50.56.png"/>
          <p:cNvPicPr/>
          <p:nvPr/>
        </p:nvPicPr>
        <p:blipFill>
          <a:blip r:embed="rId7">
            <a:extLst/>
          </a:blip>
          <a:stretch>
            <a:fillRect/>
          </a:stretch>
        </p:blipFill>
        <p:spPr>
          <a:xfrm>
            <a:off x="3884929" y="2641663"/>
            <a:ext cx="3614611" cy="2481636"/>
          </a:xfrm>
          <a:prstGeom prst="rect">
            <a:avLst/>
          </a:prstGeom>
          <a:ln w="25400">
            <a:miter lim="400000"/>
          </a:ln>
        </p:spPr>
      </p:pic>
    </p:spTree>
    <p:extLst>
      <p:ext uri="{BB962C8B-B14F-4D97-AF65-F5344CB8AC3E}">
        <p14:creationId xmlns:p14="http://schemas.microsoft.com/office/powerpoint/2010/main" val="263966304"/>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hape 55"/>
          <p:cNvSpPr/>
          <p:nvPr/>
        </p:nvSpPr>
        <p:spPr>
          <a:xfrm>
            <a:off x="4020227" y="637330"/>
            <a:ext cx="562626" cy="164440"/>
          </a:xfrm>
          <a:prstGeom prst="rect">
            <a:avLst/>
          </a:prstGeom>
          <a:ln w="25400">
            <a:miter lim="400000"/>
          </a:ln>
          <a:extLst>
            <a:ext uri="{C572A759-6A51-4108-AA02-DFA0A04FC94B}">
              <ma14:wrappingTextBoxFlag xmlns:ma14="http://schemas.microsoft.com/office/mac/drawingml/2011/main" xmlns="" val="1"/>
            </a:ext>
          </a:extLst>
        </p:spPr>
        <p:txBody>
          <a:bodyPr wrap="none" lIns="35705" tIns="35705" rIns="35705" bIns="35705" anchor="ctr">
            <a:spAutoFit/>
          </a:bodyPr>
          <a:lstStyle/>
          <a:p>
            <a:pPr defTabSz="205306" eaLnBrk="1" fontAlgn="auto" hangingPunct="1">
              <a:spcBef>
                <a:spcPts val="0"/>
              </a:spcBef>
              <a:spcAft>
                <a:spcPts val="0"/>
              </a:spcAft>
              <a:defRPr sz="1800"/>
            </a:pPr>
            <a:r>
              <a:rPr sz="600" kern="0">
                <a:solidFill>
                  <a:sysClr val="windowText" lastClr="000000"/>
                </a:solidFill>
                <a:latin typeface="Helvetica Light"/>
                <a:sym typeface="Helvetica Light"/>
              </a:rPr>
              <a:t>Papers Online</a:t>
            </a:r>
          </a:p>
        </p:txBody>
      </p:sp>
      <p:pic>
        <p:nvPicPr>
          <p:cNvPr id="56" name="Screen Shot 2014-08-14 at 10.58.13.png"/>
          <p:cNvPicPr/>
          <p:nvPr/>
        </p:nvPicPr>
        <p:blipFill>
          <a:blip r:embed="rId3">
            <a:extLst/>
          </a:blip>
          <a:stretch>
            <a:fillRect/>
          </a:stretch>
        </p:blipFill>
        <p:spPr>
          <a:xfrm>
            <a:off x="803538" y="1297003"/>
            <a:ext cx="7483078" cy="4589860"/>
          </a:xfrm>
          <a:prstGeom prst="rect">
            <a:avLst/>
          </a:prstGeom>
          <a:ln w="25400">
            <a:miter lim="400000"/>
          </a:ln>
          <a:effectLst>
            <a:outerShdw blurRad="63500" dist="25400" dir="5400000" rotWithShape="0">
              <a:srgbClr val="000000">
                <a:alpha val="50000"/>
              </a:srgbClr>
            </a:outerShdw>
          </a:effectLst>
        </p:spPr>
      </p:pic>
      <p:pic>
        <p:nvPicPr>
          <p:cNvPr id="57" name="pasted-image.png"/>
          <p:cNvPicPr/>
          <p:nvPr/>
        </p:nvPicPr>
        <p:blipFill>
          <a:blip r:embed="rId4">
            <a:extLst/>
          </a:blip>
          <a:stretch>
            <a:fillRect/>
          </a:stretch>
        </p:blipFill>
        <p:spPr>
          <a:xfrm>
            <a:off x="5955566" y="458743"/>
            <a:ext cx="583682" cy="583681"/>
          </a:xfrm>
          <a:prstGeom prst="rect">
            <a:avLst/>
          </a:prstGeom>
          <a:ln w="25400">
            <a:miter lim="400000"/>
          </a:ln>
        </p:spPr>
      </p:pic>
      <p:pic>
        <p:nvPicPr>
          <p:cNvPr id="58" name="pasted-image.jpg"/>
          <p:cNvPicPr/>
          <p:nvPr/>
        </p:nvPicPr>
        <p:blipFill>
          <a:blip r:embed="rId5">
            <a:extLst/>
          </a:blip>
          <a:stretch>
            <a:fillRect/>
          </a:stretch>
        </p:blipFill>
        <p:spPr>
          <a:xfrm>
            <a:off x="6542263" y="396677"/>
            <a:ext cx="623422" cy="623422"/>
          </a:xfrm>
          <a:prstGeom prst="rect">
            <a:avLst/>
          </a:prstGeom>
          <a:ln w="25400">
            <a:miter lim="400000"/>
          </a:ln>
        </p:spPr>
      </p:pic>
      <p:pic>
        <p:nvPicPr>
          <p:cNvPr id="59" name="Tatice-Cristal-Intense-Internet-Explorer.png"/>
          <p:cNvPicPr/>
          <p:nvPr/>
        </p:nvPicPr>
        <p:blipFill>
          <a:blip r:embed="rId6">
            <a:extLst/>
          </a:blip>
          <a:stretch>
            <a:fillRect/>
          </a:stretch>
        </p:blipFill>
        <p:spPr>
          <a:xfrm>
            <a:off x="7168701" y="458743"/>
            <a:ext cx="583682" cy="583681"/>
          </a:xfrm>
          <a:prstGeom prst="rect">
            <a:avLst/>
          </a:prstGeom>
          <a:ln w="25400">
            <a:miter lim="400000"/>
          </a:ln>
        </p:spPr>
      </p:pic>
      <p:pic>
        <p:nvPicPr>
          <p:cNvPr id="60" name="pasted-image.jpg"/>
          <p:cNvPicPr/>
          <p:nvPr/>
        </p:nvPicPr>
        <p:blipFill>
          <a:blip r:embed="rId7">
            <a:extLst/>
          </a:blip>
          <a:stretch>
            <a:fillRect/>
          </a:stretch>
        </p:blipFill>
        <p:spPr>
          <a:xfrm>
            <a:off x="7817718" y="489210"/>
            <a:ext cx="522744" cy="522744"/>
          </a:xfrm>
          <a:prstGeom prst="rect">
            <a:avLst/>
          </a:prstGeom>
          <a:ln w="25400">
            <a:miter lim="400000"/>
          </a:ln>
        </p:spPr>
      </p:pic>
    </p:spTree>
    <p:extLst>
      <p:ext uri="{BB962C8B-B14F-4D97-AF65-F5344CB8AC3E}">
        <p14:creationId xmlns:p14="http://schemas.microsoft.com/office/powerpoint/2010/main" val="239824166"/>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5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59"/>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advAuto="0"/>
      <p:bldP spid="58" grpId="0" animBg="1" advAuto="0"/>
      <p:bldP spid="59" grpId="0" animBg="1" advAuto="0"/>
      <p:bldP spid="60" grpId="0"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544169"/>
            <a:ext cx="9144000" cy="5769662"/>
          </a:xfrm>
          <a:prstGeom prst="rect">
            <a:avLst/>
          </a:prstGeom>
        </p:spPr>
      </p:pic>
    </p:spTree>
    <p:extLst>
      <p:ext uri="{BB962C8B-B14F-4D97-AF65-F5344CB8AC3E}">
        <p14:creationId xmlns:p14="http://schemas.microsoft.com/office/powerpoint/2010/main" val="3793265946"/>
      </p:ext>
    </p:extLst>
  </p:cSld>
  <p:clrMapOvr>
    <a:masterClrMapping/>
  </p:clrMapOvr>
  <p:transition spd="med"/>
  <p:timing>
    <p:tnLst>
      <p:par>
        <p:cTn id="1" dur="indefinite" restart="never" fill="hold"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544169"/>
            <a:ext cx="9144000" cy="5769662"/>
          </a:xfrm>
          <a:prstGeom prst="rect">
            <a:avLst/>
          </a:prstGeom>
        </p:spPr>
      </p:pic>
    </p:spTree>
    <p:extLst>
      <p:ext uri="{BB962C8B-B14F-4D97-AF65-F5344CB8AC3E}">
        <p14:creationId xmlns:p14="http://schemas.microsoft.com/office/powerpoint/2010/main" val="4258496462"/>
      </p:ext>
    </p:extLst>
  </p:cSld>
  <p:clrMapOvr>
    <a:masterClrMapping/>
  </p:clrMapOvr>
  <p:transition spd="med"/>
  <p:timing>
    <p:tnLst>
      <p:par>
        <p:cTn id="1" dur="indefinite" restart="never" fill="hold"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Autofit/>
          </a:bodyPr>
          <a:lstStyle/>
          <a:p>
            <a:r>
              <a:rPr lang="en-US" dirty="0" smtClean="0"/>
              <a:t>Article Level Metrics</a:t>
            </a:r>
            <a:br>
              <a:rPr lang="en-US" dirty="0" smtClean="0"/>
            </a:br>
            <a:r>
              <a:rPr lang="en-US" dirty="0" smtClean="0"/>
              <a:t/>
            </a:r>
            <a:br>
              <a:rPr lang="en-US" dirty="0" smtClean="0"/>
            </a:br>
            <a:r>
              <a:rPr lang="en-US" sz="3600" i="1" dirty="0" smtClean="0"/>
              <a:t>Conclusion &amp; Outlook</a:t>
            </a:r>
            <a:endParaRPr lang="en-US" i="1" dirty="0"/>
          </a:p>
        </p:txBody>
      </p:sp>
    </p:spTree>
    <p:extLst>
      <p:ext uri="{BB962C8B-B14F-4D97-AF65-F5344CB8AC3E}">
        <p14:creationId xmlns:p14="http://schemas.microsoft.com/office/powerpoint/2010/main" val="1632855426"/>
      </p:ext>
    </p:extLst>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1"/>
          </p:nvPr>
        </p:nvSpPr>
        <p:spPr/>
        <p:txBody>
          <a:bodyPr>
            <a:noAutofit/>
          </a:bodyPr>
          <a:lstStyle/>
          <a:p>
            <a:pPr marL="342900" indent="-342900">
              <a:buFont typeface="Arial" panose="020B0604020202020204" pitchFamily="34" charset="0"/>
              <a:buChar char="•"/>
            </a:pPr>
            <a:endParaRPr lang="en-US" sz="2400" b="1" dirty="0" smtClean="0"/>
          </a:p>
          <a:p>
            <a:pPr marL="342900" indent="-342900">
              <a:buFont typeface="Arial" panose="020B0604020202020204" pitchFamily="34" charset="0"/>
              <a:buChar char="•"/>
            </a:pPr>
            <a:r>
              <a:rPr lang="en-US" sz="2400" dirty="0" smtClean="0"/>
              <a:t>A </a:t>
            </a:r>
            <a:r>
              <a:rPr lang="en-US" sz="2400" dirty="0"/>
              <a:t>more accurate evaluation of scholarly performance </a:t>
            </a:r>
          </a:p>
          <a:p>
            <a:pPr marL="342900" indent="-342900">
              <a:buFont typeface="Arial" panose="020B0604020202020204" pitchFamily="34" charset="0"/>
              <a:buChar char="•"/>
            </a:pPr>
            <a:r>
              <a:rPr lang="en-US" sz="2400" dirty="0" smtClean="0"/>
              <a:t>Show dissemination of an article through scholarly and non-scholarly communication</a:t>
            </a:r>
          </a:p>
          <a:p>
            <a:pPr marL="342900" indent="-342900">
              <a:buFont typeface="Arial" panose="020B0604020202020204" pitchFamily="34" charset="0"/>
              <a:buChar char="•"/>
            </a:pPr>
            <a:r>
              <a:rPr lang="en-US" sz="2400" dirty="0" smtClean="0"/>
              <a:t>A new benchmark for employers</a:t>
            </a:r>
            <a:r>
              <a:rPr lang="en-US" sz="2400" dirty="0"/>
              <a:t>, funders, </a:t>
            </a:r>
            <a:r>
              <a:rPr lang="en-US" sz="2400" dirty="0" smtClean="0"/>
              <a:t>potential collaborators</a:t>
            </a:r>
            <a:endParaRPr lang="en-US" sz="2400" dirty="0"/>
          </a:p>
          <a:p>
            <a:pPr marL="342900" indent="-342900">
              <a:buFont typeface="Arial" panose="020B0604020202020204" pitchFamily="34" charset="0"/>
              <a:buChar char="•"/>
            </a:pPr>
            <a:r>
              <a:rPr lang="en-US" sz="2400" dirty="0" smtClean="0"/>
              <a:t>Provide filters </a:t>
            </a:r>
            <a:r>
              <a:rPr lang="en-US" sz="2400" dirty="0"/>
              <a:t>to select those articles most relevant for their work</a:t>
            </a:r>
          </a:p>
        </p:txBody>
      </p:sp>
      <p:sp>
        <p:nvSpPr>
          <p:cNvPr id="2" name="Title 1"/>
          <p:cNvSpPr>
            <a:spLocks noGrp="1"/>
          </p:cNvSpPr>
          <p:nvPr>
            <p:ph type="title"/>
          </p:nvPr>
        </p:nvSpPr>
        <p:spPr/>
        <p:txBody>
          <a:bodyPr/>
          <a:lstStyle/>
          <a:p>
            <a:r>
              <a:rPr lang="en-US" dirty="0" smtClean="0"/>
              <a:t>Concluding – Article Level Metrics</a:t>
            </a:r>
            <a:endParaRPr lang="en-US" dirty="0"/>
          </a:p>
        </p:txBody>
      </p:sp>
    </p:spTree>
    <p:extLst>
      <p:ext uri="{BB962C8B-B14F-4D97-AF65-F5344CB8AC3E}">
        <p14:creationId xmlns:p14="http://schemas.microsoft.com/office/powerpoint/2010/main" val="2835327364"/>
      </p:ext>
    </p:extLst>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918000"/>
            <a:ext cx="8155238" cy="332399"/>
          </a:xfrm>
        </p:spPr>
        <p:txBody>
          <a:bodyPr/>
          <a:lstStyle/>
          <a:p>
            <a:r>
              <a:rPr lang="en-US" dirty="0" smtClean="0"/>
              <a:t>Journal-level metrics</a:t>
            </a:r>
            <a:endParaRPr lang="en-US" dirty="0"/>
          </a:p>
        </p:txBody>
      </p:sp>
      <p:pic>
        <p:nvPicPr>
          <p:cNvPr id="1026"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81000" y="1272088"/>
            <a:ext cx="7161396" cy="5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rotWithShape="1">
          <a:blip r:embed="rId3" cstate="email">
            <a:extLst>
              <a:ext uri="{28A0092B-C50C-407E-A947-70E740481C1C}">
                <a14:useLocalDpi xmlns:a14="http://schemas.microsoft.com/office/drawing/2010/main" val="0"/>
              </a:ext>
            </a:extLst>
          </a:blip>
          <a:srcRect l="15584" t="7642" r="16319" b="41340"/>
          <a:stretch/>
        </p:blipFill>
        <p:spPr>
          <a:xfrm>
            <a:off x="521460" y="4329119"/>
            <a:ext cx="4500600" cy="2528881"/>
          </a:xfrm>
          <a:prstGeom prst="rect">
            <a:avLst/>
          </a:prstGeom>
        </p:spPr>
      </p:pic>
      <p:pic>
        <p:nvPicPr>
          <p:cNvPr id="5" name="Picture 4"/>
          <p:cNvPicPr>
            <a:picLocks noChangeAspect="1"/>
          </p:cNvPicPr>
          <p:nvPr/>
        </p:nvPicPr>
        <p:blipFill rotWithShape="1">
          <a:blip r:embed="rId3" cstate="email">
            <a:extLst>
              <a:ext uri="{28A0092B-C50C-407E-A947-70E740481C1C}">
                <a14:useLocalDpi xmlns:a14="http://schemas.microsoft.com/office/drawing/2010/main" val="0"/>
              </a:ext>
            </a:extLst>
          </a:blip>
          <a:srcRect l="15584" t="7642" r="16319" b="5619"/>
          <a:stretch/>
        </p:blipFill>
        <p:spPr>
          <a:xfrm>
            <a:off x="2053568" y="1466258"/>
            <a:ext cx="5036864" cy="48118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90837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ctrTitle"/>
          </p:nvPr>
        </p:nvSpPr>
        <p:spPr>
          <a:xfrm>
            <a:off x="3772652" y="4165600"/>
            <a:ext cx="4903036" cy="498598"/>
          </a:xfrm>
        </p:spPr>
        <p:txBody>
          <a:bodyPr/>
          <a:lstStyle/>
          <a:p>
            <a:r>
              <a:rPr lang="en-US" sz="3600" dirty="0"/>
              <a:t>Questions?</a:t>
            </a:r>
            <a:endParaRPr lang="en-US" dirty="0"/>
          </a:p>
        </p:txBody>
      </p:sp>
    </p:spTree>
    <p:extLst>
      <p:ext uri="{BB962C8B-B14F-4D97-AF65-F5344CB8AC3E}">
        <p14:creationId xmlns:p14="http://schemas.microsoft.com/office/powerpoint/2010/main" val="2739427048"/>
      </p:ext>
    </p:extLst>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1"/>
          </p:nvPr>
        </p:nvSpPr>
        <p:spPr/>
        <p:txBody>
          <a:bodyPr/>
          <a:lstStyle/>
          <a:p>
            <a:pPr marL="342900" indent="-342900">
              <a:buFont typeface="Wingdings" panose="05000000000000000000" pitchFamily="2" charset="2"/>
              <a:buChar char="Ø"/>
            </a:pPr>
            <a:r>
              <a:rPr lang="en-US" dirty="0"/>
              <a:t>Article published in a top-tier journal with ‘0’ citations after 2 years</a:t>
            </a:r>
          </a:p>
          <a:p>
            <a:pPr marL="342900" indent="-342900">
              <a:buFont typeface="Wingdings" panose="05000000000000000000" pitchFamily="2" charset="2"/>
              <a:buChar char="Ø"/>
            </a:pPr>
            <a:endParaRPr lang="en-US" dirty="0"/>
          </a:p>
        </p:txBody>
      </p:sp>
      <p:sp>
        <p:nvSpPr>
          <p:cNvPr id="2" name="Title 1"/>
          <p:cNvSpPr>
            <a:spLocks noGrp="1"/>
          </p:cNvSpPr>
          <p:nvPr>
            <p:ph type="title"/>
          </p:nvPr>
        </p:nvSpPr>
        <p:spPr/>
        <p:txBody>
          <a:bodyPr/>
          <a:lstStyle/>
          <a:p>
            <a:r>
              <a:rPr lang="en-US" dirty="0"/>
              <a:t>Which article made a bigger impact?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4500" y="2204472"/>
            <a:ext cx="4191000" cy="1885950"/>
          </a:xfrm>
          <a:prstGeom prst="rect">
            <a:avLst/>
          </a:prstGeom>
        </p:spPr>
      </p:pic>
      <p:sp>
        <p:nvSpPr>
          <p:cNvPr id="5" name="Subtitle 6"/>
          <p:cNvSpPr txBox="1">
            <a:spLocks/>
          </p:cNvSpPr>
          <p:nvPr/>
        </p:nvSpPr>
        <p:spPr bwMode="auto">
          <a:xfrm>
            <a:off x="522000" y="4454772"/>
            <a:ext cx="8136000" cy="414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noAutofit/>
          </a:bodyPr>
          <a:lstStyle>
            <a:lvl1pPr marL="174625" marR="0" indent="-174625" algn="l" defTabSz="914400" rtl="0" eaLnBrk="1" fontAlgn="base" latinLnBrk="0" hangingPunct="1">
              <a:lnSpc>
                <a:spcPts val="2200"/>
              </a:lnSpc>
              <a:spcBef>
                <a:spcPts val="900"/>
              </a:spcBef>
              <a:spcAft>
                <a:spcPct val="0"/>
              </a:spcAft>
              <a:buClr>
                <a:srgbClr val="005BB9"/>
              </a:buClr>
              <a:buSzPct val="100000"/>
              <a:buFont typeface="Arial" pitchFamily="34" charset="0"/>
              <a:buChar char="•"/>
              <a:tabLst/>
              <a:defRPr lang="de-DE" sz="1800" baseline="0">
                <a:solidFill>
                  <a:schemeClr val="tx2"/>
                </a:solidFill>
                <a:latin typeface="Calibri"/>
                <a:ea typeface="ヒラギノ角ゴ Pro W3" pitchFamily="-65" charset="-128"/>
                <a:cs typeface="ヒラギノ角ゴ Pro W3" pitchFamily="-65" charset="-128"/>
              </a:defRPr>
            </a:lvl1pPr>
            <a:lvl2pPr marL="363538" indent="-174625" algn="l" rtl="0" eaLnBrk="1" fontAlgn="base" hangingPunct="1">
              <a:lnSpc>
                <a:spcPts val="2200"/>
              </a:lnSpc>
              <a:spcBef>
                <a:spcPts val="900"/>
              </a:spcBef>
              <a:spcAft>
                <a:spcPct val="0"/>
              </a:spcAft>
              <a:buClr>
                <a:srgbClr val="005BB9"/>
              </a:buClr>
              <a:buSzPct val="100000"/>
              <a:buFont typeface="Arial" pitchFamily="34" charset="0"/>
              <a:buChar char="•"/>
              <a:defRPr lang="de-DE" sz="1800">
                <a:solidFill>
                  <a:schemeClr val="tx2"/>
                </a:solidFill>
                <a:latin typeface="Calibri"/>
                <a:ea typeface="ヒラギノ角ゴ Pro W3" charset="-128"/>
                <a:cs typeface="ヒラギノ角ゴ Pro W3" charset="0"/>
              </a:defRPr>
            </a:lvl2pPr>
            <a:lvl3pPr marL="538163" indent="-174625" algn="l" rtl="0" eaLnBrk="1" fontAlgn="base" hangingPunct="1">
              <a:lnSpc>
                <a:spcPts val="2200"/>
              </a:lnSpc>
              <a:spcBef>
                <a:spcPts val="900"/>
              </a:spcBef>
              <a:spcAft>
                <a:spcPct val="0"/>
              </a:spcAft>
              <a:buClr>
                <a:srgbClr val="005BB9"/>
              </a:buClr>
              <a:buSzPct val="100000"/>
              <a:buFont typeface="Arial" pitchFamily="34" charset="0"/>
              <a:buChar char="•"/>
              <a:defRPr lang="de-DE" sz="1800" baseline="0">
                <a:solidFill>
                  <a:schemeClr val="tx2"/>
                </a:solidFill>
                <a:latin typeface="Calibri"/>
                <a:ea typeface="ＭＳ Ｐゴシック" charset="0"/>
                <a:cs typeface="Geneva" charset="-128"/>
              </a:defRPr>
            </a:lvl3pPr>
            <a:lvl4pPr marL="712788" indent="-174625" algn="l" rtl="0" eaLnBrk="1" fontAlgn="base" hangingPunct="1">
              <a:lnSpc>
                <a:spcPts val="2200"/>
              </a:lnSpc>
              <a:spcBef>
                <a:spcPts val="900"/>
              </a:spcBef>
              <a:spcAft>
                <a:spcPct val="0"/>
              </a:spcAft>
              <a:buClr>
                <a:srgbClr val="005BB9"/>
              </a:buClr>
              <a:buSzPct val="100000"/>
              <a:buFont typeface="Arial" pitchFamily="34" charset="0"/>
              <a:buChar char="•"/>
              <a:defRPr lang="de-DE" sz="1800" baseline="0">
                <a:solidFill>
                  <a:schemeClr val="tx2"/>
                </a:solidFill>
                <a:latin typeface="Calibri"/>
                <a:ea typeface="Geneva" charset="-128"/>
                <a:cs typeface="Geneva" charset="0"/>
              </a:defRPr>
            </a:lvl4pPr>
            <a:lvl5pPr marL="901700" indent="-174625" algn="l" rtl="0" eaLnBrk="1" fontAlgn="base" hangingPunct="1">
              <a:lnSpc>
                <a:spcPts val="2200"/>
              </a:lnSpc>
              <a:spcBef>
                <a:spcPts val="900"/>
              </a:spcBef>
              <a:spcAft>
                <a:spcPct val="0"/>
              </a:spcAft>
              <a:buClr>
                <a:srgbClr val="005BB9"/>
              </a:buClr>
              <a:buSzPct val="100000"/>
              <a:buFont typeface="Arial" pitchFamily="34" charset="0"/>
              <a:buChar char="•"/>
              <a:defRPr lang="de-DE" sz="1800" baseline="0">
                <a:solidFill>
                  <a:schemeClr val="tx2"/>
                </a:solidFill>
                <a:latin typeface="Calibri"/>
                <a:ea typeface="Geneva" charset="-128"/>
                <a:cs typeface="Geneva" charset="0"/>
              </a:defRPr>
            </a:lvl5pPr>
            <a:lvl6pPr marL="1398588" indent="-174625" algn="l" rtl="0" eaLnBrk="1" fontAlgn="base" hangingPunct="1">
              <a:lnSpc>
                <a:spcPct val="120000"/>
              </a:lnSpc>
              <a:spcBef>
                <a:spcPct val="40000"/>
              </a:spcBef>
              <a:spcAft>
                <a:spcPct val="0"/>
              </a:spcAft>
              <a:buClr>
                <a:schemeClr val="accent2"/>
              </a:buClr>
              <a:buSzPct val="120000"/>
              <a:buFont typeface="Times" charset="0"/>
              <a:buChar char="•"/>
              <a:defRPr sz="1600">
                <a:solidFill>
                  <a:schemeClr val="tx2"/>
                </a:solidFill>
                <a:latin typeface="+mn-lt"/>
                <a:ea typeface="ヒラギノ角ゴ Pro W3" charset="-128"/>
              </a:defRPr>
            </a:lvl6pPr>
            <a:lvl7pPr marL="1855788" indent="-174625" algn="l" rtl="0" eaLnBrk="1" fontAlgn="base" hangingPunct="1">
              <a:lnSpc>
                <a:spcPct val="120000"/>
              </a:lnSpc>
              <a:spcBef>
                <a:spcPct val="40000"/>
              </a:spcBef>
              <a:spcAft>
                <a:spcPct val="0"/>
              </a:spcAft>
              <a:buClr>
                <a:schemeClr val="accent2"/>
              </a:buClr>
              <a:buSzPct val="120000"/>
              <a:buFont typeface="Times" charset="0"/>
              <a:buChar char="•"/>
              <a:defRPr sz="1600">
                <a:solidFill>
                  <a:schemeClr val="tx2"/>
                </a:solidFill>
                <a:latin typeface="+mn-lt"/>
                <a:ea typeface="ヒラギノ角ゴ Pro W3" charset="-128"/>
              </a:defRPr>
            </a:lvl7pPr>
            <a:lvl8pPr marL="2312988" indent="-174625" algn="l" rtl="0" eaLnBrk="1" fontAlgn="base" hangingPunct="1">
              <a:lnSpc>
                <a:spcPct val="120000"/>
              </a:lnSpc>
              <a:spcBef>
                <a:spcPct val="40000"/>
              </a:spcBef>
              <a:spcAft>
                <a:spcPct val="0"/>
              </a:spcAft>
              <a:buClr>
                <a:schemeClr val="accent2"/>
              </a:buClr>
              <a:buSzPct val="120000"/>
              <a:buFont typeface="Times" charset="0"/>
              <a:buChar char="•"/>
              <a:defRPr sz="1600">
                <a:solidFill>
                  <a:schemeClr val="tx2"/>
                </a:solidFill>
                <a:latin typeface="+mn-lt"/>
                <a:ea typeface="ヒラギノ角ゴ Pro W3" charset="-128"/>
              </a:defRPr>
            </a:lvl8pPr>
            <a:lvl9pPr marL="2770188" indent="-174625" algn="l" rtl="0" eaLnBrk="1" fontAlgn="base" hangingPunct="1">
              <a:lnSpc>
                <a:spcPct val="120000"/>
              </a:lnSpc>
              <a:spcBef>
                <a:spcPct val="40000"/>
              </a:spcBef>
              <a:spcAft>
                <a:spcPct val="0"/>
              </a:spcAft>
              <a:buClr>
                <a:schemeClr val="accent2"/>
              </a:buClr>
              <a:buSzPct val="120000"/>
              <a:buFont typeface="Times" charset="0"/>
              <a:buChar char="•"/>
              <a:defRPr sz="1600">
                <a:solidFill>
                  <a:schemeClr val="tx2"/>
                </a:solidFill>
                <a:latin typeface="+mn-lt"/>
                <a:ea typeface="ヒラギノ角ゴ Pro W3" charset="-128"/>
              </a:defRPr>
            </a:lvl9pPr>
          </a:lstStyle>
          <a:p>
            <a:pPr marL="457200" indent="-457200">
              <a:buFont typeface="Wingdings" pitchFamily="2" charset="2"/>
              <a:buChar char="Ø"/>
            </a:pPr>
            <a:r>
              <a:rPr lang="en-US" sz="2400" dirty="0" smtClean="0"/>
              <a:t>Article published in a lower impact journal with tens of citations</a:t>
            </a:r>
          </a:p>
          <a:p>
            <a:endParaRPr lang="en-US" sz="2400" dirty="0"/>
          </a:p>
        </p:txBody>
      </p:sp>
      <p:sp>
        <p:nvSpPr>
          <p:cNvPr id="6" name="Subtitle 6"/>
          <p:cNvSpPr txBox="1">
            <a:spLocks/>
          </p:cNvSpPr>
          <p:nvPr/>
        </p:nvSpPr>
        <p:spPr bwMode="auto">
          <a:xfrm>
            <a:off x="522000" y="5444904"/>
            <a:ext cx="8136000" cy="414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noAutofit/>
          </a:bodyPr>
          <a:lstStyle>
            <a:lvl1pPr marL="174625" marR="0" indent="-174625" algn="l" defTabSz="914400" rtl="0" eaLnBrk="1" fontAlgn="base" latinLnBrk="0" hangingPunct="1">
              <a:lnSpc>
                <a:spcPts val="2200"/>
              </a:lnSpc>
              <a:spcBef>
                <a:spcPts val="900"/>
              </a:spcBef>
              <a:spcAft>
                <a:spcPct val="0"/>
              </a:spcAft>
              <a:buClr>
                <a:srgbClr val="005BB9"/>
              </a:buClr>
              <a:buSzPct val="100000"/>
              <a:buFont typeface="Arial" pitchFamily="34" charset="0"/>
              <a:buChar char="•"/>
              <a:tabLst/>
              <a:defRPr lang="de-DE" sz="1800" baseline="0">
                <a:solidFill>
                  <a:schemeClr val="tx2"/>
                </a:solidFill>
                <a:latin typeface="Calibri"/>
                <a:ea typeface="ヒラギノ角ゴ Pro W3" pitchFamily="-65" charset="-128"/>
                <a:cs typeface="ヒラギノ角ゴ Pro W3" pitchFamily="-65" charset="-128"/>
              </a:defRPr>
            </a:lvl1pPr>
            <a:lvl2pPr marL="363538" indent="-174625" algn="l" rtl="0" eaLnBrk="1" fontAlgn="base" hangingPunct="1">
              <a:lnSpc>
                <a:spcPts val="2200"/>
              </a:lnSpc>
              <a:spcBef>
                <a:spcPts val="900"/>
              </a:spcBef>
              <a:spcAft>
                <a:spcPct val="0"/>
              </a:spcAft>
              <a:buClr>
                <a:srgbClr val="005BB9"/>
              </a:buClr>
              <a:buSzPct val="100000"/>
              <a:buFont typeface="Arial" pitchFamily="34" charset="0"/>
              <a:buChar char="•"/>
              <a:defRPr lang="de-DE" sz="1800">
                <a:solidFill>
                  <a:schemeClr val="tx2"/>
                </a:solidFill>
                <a:latin typeface="Calibri"/>
                <a:ea typeface="ヒラギノ角ゴ Pro W3" charset="-128"/>
                <a:cs typeface="ヒラギノ角ゴ Pro W3" charset="0"/>
              </a:defRPr>
            </a:lvl2pPr>
            <a:lvl3pPr marL="538163" indent="-174625" algn="l" rtl="0" eaLnBrk="1" fontAlgn="base" hangingPunct="1">
              <a:lnSpc>
                <a:spcPts val="2200"/>
              </a:lnSpc>
              <a:spcBef>
                <a:spcPts val="900"/>
              </a:spcBef>
              <a:spcAft>
                <a:spcPct val="0"/>
              </a:spcAft>
              <a:buClr>
                <a:srgbClr val="005BB9"/>
              </a:buClr>
              <a:buSzPct val="100000"/>
              <a:buFont typeface="Arial" pitchFamily="34" charset="0"/>
              <a:buChar char="•"/>
              <a:defRPr lang="de-DE" sz="1800" baseline="0">
                <a:solidFill>
                  <a:schemeClr val="tx2"/>
                </a:solidFill>
                <a:latin typeface="Calibri"/>
                <a:ea typeface="ＭＳ Ｐゴシック" charset="0"/>
                <a:cs typeface="Geneva" charset="-128"/>
              </a:defRPr>
            </a:lvl3pPr>
            <a:lvl4pPr marL="712788" indent="-174625" algn="l" rtl="0" eaLnBrk="1" fontAlgn="base" hangingPunct="1">
              <a:lnSpc>
                <a:spcPts val="2200"/>
              </a:lnSpc>
              <a:spcBef>
                <a:spcPts val="900"/>
              </a:spcBef>
              <a:spcAft>
                <a:spcPct val="0"/>
              </a:spcAft>
              <a:buClr>
                <a:srgbClr val="005BB9"/>
              </a:buClr>
              <a:buSzPct val="100000"/>
              <a:buFont typeface="Arial" pitchFamily="34" charset="0"/>
              <a:buChar char="•"/>
              <a:defRPr lang="de-DE" sz="1800" baseline="0">
                <a:solidFill>
                  <a:schemeClr val="tx2"/>
                </a:solidFill>
                <a:latin typeface="Calibri"/>
                <a:ea typeface="Geneva" charset="-128"/>
                <a:cs typeface="Geneva" charset="0"/>
              </a:defRPr>
            </a:lvl4pPr>
            <a:lvl5pPr marL="901700" indent="-174625" algn="l" rtl="0" eaLnBrk="1" fontAlgn="base" hangingPunct="1">
              <a:lnSpc>
                <a:spcPts val="2200"/>
              </a:lnSpc>
              <a:spcBef>
                <a:spcPts val="900"/>
              </a:spcBef>
              <a:spcAft>
                <a:spcPct val="0"/>
              </a:spcAft>
              <a:buClr>
                <a:srgbClr val="005BB9"/>
              </a:buClr>
              <a:buSzPct val="100000"/>
              <a:buFont typeface="Arial" pitchFamily="34" charset="0"/>
              <a:buChar char="•"/>
              <a:defRPr lang="de-DE" sz="1800" baseline="0">
                <a:solidFill>
                  <a:schemeClr val="tx2"/>
                </a:solidFill>
                <a:latin typeface="Calibri"/>
                <a:ea typeface="Geneva" charset="-128"/>
                <a:cs typeface="Geneva" charset="0"/>
              </a:defRPr>
            </a:lvl5pPr>
            <a:lvl6pPr marL="1398588" indent="-174625" algn="l" rtl="0" eaLnBrk="1" fontAlgn="base" hangingPunct="1">
              <a:lnSpc>
                <a:spcPct val="120000"/>
              </a:lnSpc>
              <a:spcBef>
                <a:spcPct val="40000"/>
              </a:spcBef>
              <a:spcAft>
                <a:spcPct val="0"/>
              </a:spcAft>
              <a:buClr>
                <a:schemeClr val="accent2"/>
              </a:buClr>
              <a:buSzPct val="120000"/>
              <a:buFont typeface="Times" charset="0"/>
              <a:buChar char="•"/>
              <a:defRPr sz="1600">
                <a:solidFill>
                  <a:schemeClr val="tx2"/>
                </a:solidFill>
                <a:latin typeface="+mn-lt"/>
                <a:ea typeface="ヒラギノ角ゴ Pro W3" charset="-128"/>
              </a:defRPr>
            </a:lvl6pPr>
            <a:lvl7pPr marL="1855788" indent="-174625" algn="l" rtl="0" eaLnBrk="1" fontAlgn="base" hangingPunct="1">
              <a:lnSpc>
                <a:spcPct val="120000"/>
              </a:lnSpc>
              <a:spcBef>
                <a:spcPct val="40000"/>
              </a:spcBef>
              <a:spcAft>
                <a:spcPct val="0"/>
              </a:spcAft>
              <a:buClr>
                <a:schemeClr val="accent2"/>
              </a:buClr>
              <a:buSzPct val="120000"/>
              <a:buFont typeface="Times" charset="0"/>
              <a:buChar char="•"/>
              <a:defRPr sz="1600">
                <a:solidFill>
                  <a:schemeClr val="tx2"/>
                </a:solidFill>
                <a:latin typeface="+mn-lt"/>
                <a:ea typeface="ヒラギノ角ゴ Pro W3" charset="-128"/>
              </a:defRPr>
            </a:lvl7pPr>
            <a:lvl8pPr marL="2312988" indent="-174625" algn="l" rtl="0" eaLnBrk="1" fontAlgn="base" hangingPunct="1">
              <a:lnSpc>
                <a:spcPct val="120000"/>
              </a:lnSpc>
              <a:spcBef>
                <a:spcPct val="40000"/>
              </a:spcBef>
              <a:spcAft>
                <a:spcPct val="0"/>
              </a:spcAft>
              <a:buClr>
                <a:schemeClr val="accent2"/>
              </a:buClr>
              <a:buSzPct val="120000"/>
              <a:buFont typeface="Times" charset="0"/>
              <a:buChar char="•"/>
              <a:defRPr sz="1600">
                <a:solidFill>
                  <a:schemeClr val="tx2"/>
                </a:solidFill>
                <a:latin typeface="+mn-lt"/>
                <a:ea typeface="ヒラギノ角ゴ Pro W3" charset="-128"/>
              </a:defRPr>
            </a:lvl8pPr>
            <a:lvl9pPr marL="2770188" indent="-174625" algn="l" rtl="0" eaLnBrk="1" fontAlgn="base" hangingPunct="1">
              <a:lnSpc>
                <a:spcPct val="120000"/>
              </a:lnSpc>
              <a:spcBef>
                <a:spcPct val="40000"/>
              </a:spcBef>
              <a:spcAft>
                <a:spcPct val="0"/>
              </a:spcAft>
              <a:buClr>
                <a:schemeClr val="accent2"/>
              </a:buClr>
              <a:buSzPct val="120000"/>
              <a:buFont typeface="Times" charset="0"/>
              <a:buChar char="•"/>
              <a:defRPr sz="1600">
                <a:solidFill>
                  <a:schemeClr val="tx2"/>
                </a:solidFill>
                <a:latin typeface="+mn-lt"/>
                <a:ea typeface="ヒラギノ角ゴ Pro W3" charset="-128"/>
              </a:defRPr>
            </a:lvl9pPr>
          </a:lstStyle>
          <a:p>
            <a:pPr marL="0" indent="0" algn="ctr">
              <a:buNone/>
            </a:pPr>
            <a:r>
              <a:rPr lang="en-US" sz="4000" dirty="0" smtClean="0"/>
              <a:t>…</a:t>
            </a:r>
          </a:p>
          <a:p>
            <a:endParaRPr lang="en-US" sz="4000" dirty="0"/>
          </a:p>
        </p:txBody>
      </p:sp>
    </p:spTree>
    <p:extLst>
      <p:ext uri="{BB962C8B-B14F-4D97-AF65-F5344CB8AC3E}">
        <p14:creationId xmlns:p14="http://schemas.microsoft.com/office/powerpoint/2010/main" val="1270047847"/>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647707" y="1314904"/>
            <a:ext cx="908050" cy="836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9357" y="3539906"/>
            <a:ext cx="18478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3232" y="4671112"/>
            <a:ext cx="1323975" cy="62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7"/>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503893" y="2580789"/>
            <a:ext cx="1122652" cy="542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5"/>
          <p:cNvSpPr>
            <a:spLocks noGrp="1"/>
          </p:cNvSpPr>
          <p:nvPr>
            <p:ph type="title"/>
          </p:nvPr>
        </p:nvSpPr>
        <p:spPr/>
        <p:txBody>
          <a:bodyPr/>
          <a:lstStyle/>
          <a:p>
            <a:r>
              <a:rPr lang="en-US" dirty="0"/>
              <a:t>Which article made a bigger impact?</a:t>
            </a:r>
          </a:p>
        </p:txBody>
      </p:sp>
      <p:sp>
        <p:nvSpPr>
          <p:cNvPr id="3" name="Content Placeholder 2"/>
          <p:cNvSpPr>
            <a:spLocks noGrp="1"/>
          </p:cNvSpPr>
          <p:nvPr>
            <p:ph idx="11"/>
          </p:nvPr>
        </p:nvSpPr>
        <p:spPr/>
        <p:txBody>
          <a:bodyPr/>
          <a:lstStyle/>
          <a:p>
            <a:pPr marL="342900" indent="-342900">
              <a:buFont typeface="Wingdings" panose="05000000000000000000" pitchFamily="2" charset="2"/>
              <a:buChar char="Ø"/>
            </a:pPr>
            <a:r>
              <a:rPr lang="en-US" dirty="0"/>
              <a:t>Article with many citations</a:t>
            </a:r>
            <a:br>
              <a:rPr lang="en-US" dirty="0"/>
            </a:br>
            <a:endParaRPr lang="en-US" dirty="0" smtClean="0"/>
          </a:p>
          <a:p>
            <a:pPr marL="342900" indent="-342900">
              <a:buFont typeface="Wingdings" panose="05000000000000000000" pitchFamily="2" charset="2"/>
              <a:buChar char="Ø"/>
            </a:pPr>
            <a:endParaRPr lang="en-US" dirty="0"/>
          </a:p>
          <a:p>
            <a:pPr marL="342900" indent="-342900">
              <a:buFont typeface="Wingdings" panose="05000000000000000000" pitchFamily="2" charset="2"/>
              <a:buChar char="Ø"/>
            </a:pPr>
            <a:r>
              <a:rPr lang="en-US" dirty="0"/>
              <a:t>Article widely discussed in the social web</a:t>
            </a:r>
            <a:br>
              <a:rPr lang="en-US" dirty="0"/>
            </a:br>
            <a:endParaRPr lang="en-US" dirty="0" smtClean="0"/>
          </a:p>
          <a:p>
            <a:pPr marL="342900" indent="-342900">
              <a:buFont typeface="Wingdings" panose="05000000000000000000" pitchFamily="2" charset="2"/>
              <a:buChar char="Ø"/>
            </a:pPr>
            <a:endParaRPr lang="en-US" dirty="0"/>
          </a:p>
          <a:p>
            <a:pPr marL="342900" indent="-342900">
              <a:buFont typeface="Wingdings" panose="05000000000000000000" pitchFamily="2" charset="2"/>
              <a:buChar char="Ø"/>
            </a:pPr>
            <a:r>
              <a:rPr lang="en-US" dirty="0"/>
              <a:t>Article with lots of downloads</a:t>
            </a:r>
            <a:br>
              <a:rPr lang="en-US" dirty="0"/>
            </a:br>
            <a:endParaRPr lang="en-US" dirty="0" smtClean="0"/>
          </a:p>
          <a:p>
            <a:pPr marL="342900" indent="-342900">
              <a:buFont typeface="Wingdings" panose="05000000000000000000" pitchFamily="2" charset="2"/>
              <a:buChar char="Ø"/>
            </a:pPr>
            <a:endParaRPr lang="en-US" dirty="0"/>
          </a:p>
          <a:p>
            <a:pPr marL="342900" indent="-342900">
              <a:buFont typeface="Wingdings" panose="05000000000000000000" pitchFamily="2" charset="2"/>
              <a:buChar char="Ø"/>
            </a:pPr>
            <a:r>
              <a:rPr lang="en-US" dirty="0"/>
              <a:t>Article discussed on CNN</a:t>
            </a:r>
          </a:p>
          <a:p>
            <a:pPr marL="342900" indent="-342900">
              <a:buFont typeface="Wingdings" panose="05000000000000000000" pitchFamily="2" charset="2"/>
              <a:buChar char="Ø"/>
            </a:pPr>
            <a:endParaRPr lang="en-US" dirty="0"/>
          </a:p>
        </p:txBody>
      </p:sp>
    </p:spTree>
    <p:extLst>
      <p:ext uri="{BB962C8B-B14F-4D97-AF65-F5344CB8AC3E}">
        <p14:creationId xmlns:p14="http://schemas.microsoft.com/office/powerpoint/2010/main" val="202931682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4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SpringerPlus top downloaded 2013</a:t>
            </a:r>
            <a:endParaRPr lang="en-GB"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809" y="1312768"/>
            <a:ext cx="7949695" cy="49685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descr="\\id362\homedir$\HARI01\My Documents\__SpringerPlus\SpringerPlus docs\40064.tif"/>
          <p:cNvPicPr>
            <a:picLocks noChangeAspect="1" noChangeArrowheads="1"/>
          </p:cNvPicPr>
          <p:nvPr/>
        </p:nvPicPr>
        <p:blipFill>
          <a:blip r:embed="rId3" cstate="print"/>
          <a:srcRect/>
          <a:stretch>
            <a:fillRect/>
          </a:stretch>
        </p:blipFill>
        <p:spPr bwMode="auto">
          <a:xfrm>
            <a:off x="7115708" y="4417620"/>
            <a:ext cx="1489496" cy="19772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88478947"/>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91065" y="1730680"/>
            <a:ext cx="8679979" cy="4945624"/>
            <a:chOff x="163772" y="2688592"/>
            <a:chExt cx="8679979" cy="4945624"/>
          </a:xfrm>
        </p:grpSpPr>
        <p:grpSp>
          <p:nvGrpSpPr>
            <p:cNvPr id="4" name="Group 3"/>
            <p:cNvGrpSpPr/>
            <p:nvPr/>
          </p:nvGrpSpPr>
          <p:grpSpPr>
            <a:xfrm>
              <a:off x="163772" y="2688592"/>
              <a:ext cx="8679979" cy="3982155"/>
              <a:chOff x="163772" y="3698544"/>
              <a:chExt cx="8679979" cy="3982155"/>
            </a:xfrm>
          </p:grpSpPr>
          <p:pic>
            <p:nvPicPr>
              <p:cNvPr id="1026" name="Picture 2"/>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b="79919"/>
              <a:stretch/>
            </p:blipFill>
            <p:spPr bwMode="auto">
              <a:xfrm>
                <a:off x="218364" y="3698544"/>
                <a:ext cx="8625387" cy="1327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t="30241" b="44250"/>
              <a:stretch/>
            </p:blipFill>
            <p:spPr bwMode="auto">
              <a:xfrm>
                <a:off x="218362" y="5213444"/>
                <a:ext cx="8625387" cy="16869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772" y="6890124"/>
                <a:ext cx="68389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362" y="6834116"/>
              <a:ext cx="5029200"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 name="Title 1"/>
          <p:cNvSpPr>
            <a:spLocks noGrp="1"/>
          </p:cNvSpPr>
          <p:nvPr>
            <p:ph type="title"/>
          </p:nvPr>
        </p:nvSpPr>
        <p:spPr/>
        <p:txBody>
          <a:bodyPr/>
          <a:lstStyle/>
          <a:p>
            <a:r>
              <a:rPr lang="en-US" dirty="0" smtClean="0"/>
              <a:t>Social Media -  altmetric.com/</a:t>
            </a:r>
            <a:r>
              <a:rPr lang="en-US" dirty="0" err="1" smtClean="0"/>
              <a:t>explorer.php</a:t>
            </a:r>
            <a:endParaRPr lang="en-GB" dirty="0"/>
          </a:p>
        </p:txBody>
      </p:sp>
      <p:grpSp>
        <p:nvGrpSpPr>
          <p:cNvPr id="15" name="Group 14"/>
          <p:cNvGrpSpPr/>
          <p:nvPr/>
        </p:nvGrpSpPr>
        <p:grpSpPr>
          <a:xfrm>
            <a:off x="1801291" y="491724"/>
            <a:ext cx="6715125" cy="2546771"/>
            <a:chOff x="1091608" y="1765110"/>
            <a:chExt cx="6715125" cy="2546771"/>
          </a:xfrm>
        </p:grpSpPr>
        <p:pic>
          <p:nvPicPr>
            <p:cNvPr id="1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1608" y="1765110"/>
              <a:ext cx="6715125"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6"/>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1091608" y="2704034"/>
              <a:ext cx="6715125" cy="16078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02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0540" y="1253724"/>
            <a:ext cx="4352925" cy="30099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7852" y="1369435"/>
            <a:ext cx="4905375" cy="35528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nvGrpSpPr>
          <p:cNvPr id="10" name="Group 9"/>
          <p:cNvGrpSpPr/>
          <p:nvPr/>
        </p:nvGrpSpPr>
        <p:grpSpPr>
          <a:xfrm>
            <a:off x="3434398" y="2181612"/>
            <a:ext cx="4250710" cy="3694592"/>
            <a:chOff x="394720" y="1700924"/>
            <a:chExt cx="4991100" cy="4844813"/>
          </a:xfrm>
        </p:grpSpPr>
        <p:pic>
          <p:nvPicPr>
            <p:cNvPr id="11" name="Picture 3"/>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394720" y="2516662"/>
              <a:ext cx="4991100" cy="4029075"/>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12" name="Picture 4"/>
            <p:cNvPicPr>
              <a:picLocks noChangeAspect="1" noChangeArrowheads="1"/>
            </p:cNvPicPr>
            <p:nvPr/>
          </p:nvPicPr>
          <p:blipFill rotWithShape="1">
            <a:blip r:embed="rId10" cstate="email">
              <a:extLst>
                <a:ext uri="{28A0092B-C50C-407E-A947-70E740481C1C}">
                  <a14:useLocalDpi xmlns:a14="http://schemas.microsoft.com/office/drawing/2010/main" val="0"/>
                </a:ext>
              </a:extLst>
            </a:blip>
            <a:srcRect r="34500"/>
            <a:stretch/>
          </p:blipFill>
          <p:spPr bwMode="auto">
            <a:xfrm>
              <a:off x="394720" y="1700924"/>
              <a:ext cx="4991100" cy="819150"/>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spTree>
    <p:extLst>
      <p:ext uri="{BB962C8B-B14F-4D97-AF65-F5344CB8AC3E}">
        <p14:creationId xmlns:p14="http://schemas.microsoft.com/office/powerpoint/2010/main" val="385442997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1"/>
          </p:nvPr>
        </p:nvSpPr>
        <p:spPr/>
        <p:txBody>
          <a:bodyPr/>
          <a:lstStyle/>
          <a:p>
            <a:r>
              <a:rPr lang="en-GB" dirty="0" smtClean="0"/>
              <a:t>Article </a:t>
            </a:r>
            <a:r>
              <a:rPr lang="en-GB" dirty="0"/>
              <a:t>level metrics present different ways to look at the scientific community’s reaction to a publication, and could help:</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filter research for relevance, impact &amp; quality </a:t>
            </a:r>
          </a:p>
          <a:p>
            <a:endParaRPr lang="en-GB" dirty="0"/>
          </a:p>
          <a:p>
            <a:pPr marL="285750" indent="-285750">
              <a:buFont typeface="Arial" panose="020B0604020202020204" pitchFamily="34" charset="0"/>
              <a:buChar char="•"/>
            </a:pPr>
            <a:r>
              <a:rPr lang="en-GB" dirty="0"/>
              <a:t>give an alternative to the Impact Factor in assessing the impact of research</a:t>
            </a:r>
            <a:br>
              <a:rPr lang="en-GB" dirty="0"/>
            </a:br>
            <a:endParaRPr lang="en-GB" dirty="0"/>
          </a:p>
          <a:p>
            <a:pPr marL="285750" indent="-285750">
              <a:buFont typeface="Arial" panose="020B0604020202020204" pitchFamily="34" charset="0"/>
              <a:buChar char="•"/>
            </a:pPr>
            <a:r>
              <a:rPr lang="en-GB" dirty="0"/>
              <a:t>understand of how research findings are disseminated and discovered</a:t>
            </a:r>
            <a:br>
              <a:rPr lang="en-GB" dirty="0"/>
            </a:br>
            <a:endParaRPr lang="en-GB" dirty="0"/>
          </a:p>
          <a:p>
            <a:pPr marL="285750" indent="-285750">
              <a:buFont typeface="Arial" panose="020B0604020202020204" pitchFamily="34" charset="0"/>
              <a:buChar char="•"/>
            </a:pPr>
            <a:r>
              <a:rPr lang="en-GB" dirty="0"/>
              <a:t>research into the relationship of new article level metrics with more traditional measures, i.e. citations </a:t>
            </a:r>
          </a:p>
          <a:p>
            <a:pPr marL="171450" indent="-171450">
              <a:buFont typeface="Arial" panose="020B0604020202020204" pitchFamily="34" charset="0"/>
              <a:buChar char="•"/>
            </a:pPr>
            <a:endParaRPr lang="en-GB" sz="1600" dirty="0"/>
          </a:p>
          <a:p>
            <a:endParaRPr lang="en-US" dirty="0"/>
          </a:p>
        </p:txBody>
      </p:sp>
      <p:sp>
        <p:nvSpPr>
          <p:cNvPr id="2" name="Title 1"/>
          <p:cNvSpPr>
            <a:spLocks noGrp="1"/>
          </p:cNvSpPr>
          <p:nvPr>
            <p:ph type="title"/>
          </p:nvPr>
        </p:nvSpPr>
        <p:spPr/>
        <p:txBody>
          <a:bodyPr/>
          <a:lstStyle/>
          <a:p>
            <a:r>
              <a:rPr lang="en-GB" dirty="0" smtClean="0"/>
              <a:t>How could they be useful?</a:t>
            </a:r>
            <a:endParaRPr lang="en-GB" dirty="0"/>
          </a:p>
        </p:txBody>
      </p:sp>
    </p:spTree>
    <p:extLst>
      <p:ext uri="{BB962C8B-B14F-4D97-AF65-F5344CB8AC3E}">
        <p14:creationId xmlns:p14="http://schemas.microsoft.com/office/powerpoint/2010/main" val="3597365597"/>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701484" y="3045760"/>
            <a:ext cx="2970396" cy="470898"/>
          </a:xfrm>
          <a:prstGeom prst="rect">
            <a:avLst/>
          </a:prstGeom>
          <a:extLst>
            <a:ext uri="{FAA26D3D-D897-4be2-8F04-BA451C77F1D7}">
              <ma14:placeholderFlag xmlns="" xmlns:ma14="http://schemas.microsoft.com/office/mac/drawingml/2011/main" val="1"/>
            </a:ext>
          </a:extLst>
        </p:spPr>
        <p:style>
          <a:lnRef idx="1">
            <a:schemeClr val="accent2"/>
          </a:lnRef>
          <a:fillRef idx="3">
            <a:schemeClr val="accent2"/>
          </a:fillRef>
          <a:effectRef idx="2">
            <a:schemeClr val="accent2"/>
          </a:effectRef>
          <a:fontRef idx="minor">
            <a:schemeClr val="lt1"/>
          </a:fontRef>
        </p:style>
        <p:txBody>
          <a:bodyPr vert="horz" wrap="square" lIns="0" tIns="0" rIns="0" bIns="0" numCol="1" anchor="t" anchorCtr="0" compatLnSpc="1">
            <a:prstTxWarp prst="textNoShape">
              <a:avLst/>
            </a:prstTxWarp>
            <a:spAutoFit/>
          </a:bodyPr>
          <a:lstStyle>
            <a:lvl1pPr algn="l" rtl="0" eaLnBrk="1" fontAlgn="base" hangingPunct="1">
              <a:lnSpc>
                <a:spcPct val="90000"/>
              </a:lnSpc>
              <a:spcBef>
                <a:spcPct val="0"/>
              </a:spcBef>
              <a:spcAft>
                <a:spcPct val="0"/>
              </a:spcAft>
              <a:defRPr sz="3400" b="0" i="0" spc="30">
                <a:solidFill>
                  <a:schemeClr val="bg1"/>
                </a:solidFill>
                <a:latin typeface="+mj-lt"/>
                <a:ea typeface="+mn-ea"/>
                <a:cs typeface="Cambria"/>
              </a:defRPr>
            </a:lvl1pPr>
            <a:lvl2pPr algn="l" rtl="0" eaLnBrk="1" fontAlgn="base" hangingPunct="1">
              <a:lnSpc>
                <a:spcPct val="90000"/>
              </a:lnSpc>
              <a:spcBef>
                <a:spcPct val="0"/>
              </a:spcBef>
              <a:spcAft>
                <a:spcPct val="0"/>
              </a:spcAft>
              <a:defRPr sz="2100">
                <a:solidFill>
                  <a:schemeClr val="lt1"/>
                </a:solidFill>
                <a:latin typeface="+mn-lt"/>
                <a:ea typeface="+mn-ea"/>
                <a:cs typeface="+mn-cs"/>
              </a:defRPr>
            </a:lvl2pPr>
            <a:lvl3pPr algn="l" rtl="0" eaLnBrk="1" fontAlgn="base" hangingPunct="1">
              <a:lnSpc>
                <a:spcPct val="90000"/>
              </a:lnSpc>
              <a:spcBef>
                <a:spcPct val="0"/>
              </a:spcBef>
              <a:spcAft>
                <a:spcPct val="0"/>
              </a:spcAft>
              <a:defRPr sz="2100">
                <a:solidFill>
                  <a:schemeClr val="lt1"/>
                </a:solidFill>
                <a:latin typeface="+mn-lt"/>
                <a:ea typeface="+mn-ea"/>
                <a:cs typeface="+mn-cs"/>
              </a:defRPr>
            </a:lvl3pPr>
            <a:lvl4pPr algn="l" rtl="0" eaLnBrk="1" fontAlgn="base" hangingPunct="1">
              <a:lnSpc>
                <a:spcPct val="90000"/>
              </a:lnSpc>
              <a:spcBef>
                <a:spcPct val="0"/>
              </a:spcBef>
              <a:spcAft>
                <a:spcPct val="0"/>
              </a:spcAft>
              <a:defRPr sz="2100">
                <a:solidFill>
                  <a:schemeClr val="lt1"/>
                </a:solidFill>
                <a:latin typeface="+mn-lt"/>
                <a:ea typeface="+mn-ea"/>
                <a:cs typeface="+mn-cs"/>
              </a:defRPr>
            </a:lvl4pPr>
            <a:lvl5pPr algn="l" rtl="0" eaLnBrk="1" fontAlgn="base" hangingPunct="1">
              <a:lnSpc>
                <a:spcPct val="90000"/>
              </a:lnSpc>
              <a:spcBef>
                <a:spcPct val="0"/>
              </a:spcBef>
              <a:spcAft>
                <a:spcPct val="0"/>
              </a:spcAft>
              <a:defRPr sz="2100">
                <a:solidFill>
                  <a:schemeClr val="lt1"/>
                </a:solidFill>
                <a:latin typeface="+mn-lt"/>
                <a:ea typeface="+mn-ea"/>
                <a:cs typeface="+mn-cs"/>
              </a:defRPr>
            </a:lvl5pPr>
            <a:lvl6pPr marL="457200" algn="l" rtl="0" eaLnBrk="1" fontAlgn="base" hangingPunct="1">
              <a:lnSpc>
                <a:spcPct val="90000"/>
              </a:lnSpc>
              <a:spcBef>
                <a:spcPct val="0"/>
              </a:spcBef>
              <a:spcAft>
                <a:spcPct val="0"/>
              </a:spcAft>
              <a:defRPr sz="2100" b="1">
                <a:solidFill>
                  <a:schemeClr val="lt1"/>
                </a:solidFill>
                <a:latin typeface="+mn-lt"/>
                <a:ea typeface="+mn-ea"/>
                <a:cs typeface="+mn-cs"/>
              </a:defRPr>
            </a:lvl6pPr>
            <a:lvl7pPr marL="914400" algn="l" rtl="0" eaLnBrk="1" fontAlgn="base" hangingPunct="1">
              <a:lnSpc>
                <a:spcPct val="90000"/>
              </a:lnSpc>
              <a:spcBef>
                <a:spcPct val="0"/>
              </a:spcBef>
              <a:spcAft>
                <a:spcPct val="0"/>
              </a:spcAft>
              <a:defRPr sz="2100" b="1">
                <a:solidFill>
                  <a:schemeClr val="lt1"/>
                </a:solidFill>
                <a:latin typeface="+mn-lt"/>
                <a:ea typeface="+mn-ea"/>
                <a:cs typeface="+mn-cs"/>
              </a:defRPr>
            </a:lvl7pPr>
            <a:lvl8pPr marL="1371600" algn="l" rtl="0" eaLnBrk="1" fontAlgn="base" hangingPunct="1">
              <a:lnSpc>
                <a:spcPct val="90000"/>
              </a:lnSpc>
              <a:spcBef>
                <a:spcPct val="0"/>
              </a:spcBef>
              <a:spcAft>
                <a:spcPct val="0"/>
              </a:spcAft>
              <a:defRPr sz="2100" b="1">
                <a:solidFill>
                  <a:schemeClr val="lt1"/>
                </a:solidFill>
                <a:latin typeface="+mn-lt"/>
                <a:ea typeface="+mn-ea"/>
                <a:cs typeface="+mn-cs"/>
              </a:defRPr>
            </a:lvl8pPr>
            <a:lvl9pPr marL="1828800" algn="l" rtl="0" eaLnBrk="1" fontAlgn="base" hangingPunct="1">
              <a:lnSpc>
                <a:spcPct val="90000"/>
              </a:lnSpc>
              <a:spcBef>
                <a:spcPct val="0"/>
              </a:spcBef>
              <a:spcAft>
                <a:spcPct val="0"/>
              </a:spcAft>
              <a:defRPr sz="2100" b="1">
                <a:solidFill>
                  <a:schemeClr val="lt1"/>
                </a:solidFill>
                <a:latin typeface="+mn-lt"/>
                <a:ea typeface="+mn-ea"/>
                <a:cs typeface="+mn-cs"/>
              </a:defRPr>
            </a:lvl9pPr>
          </a:lstStyle>
          <a:p>
            <a:pPr algn="r"/>
            <a:r>
              <a:rPr lang="en-US" dirty="0" smtClean="0"/>
              <a:t>chapter</a:t>
            </a:r>
            <a:endParaRPr lang="en-US" dirty="0"/>
          </a:p>
        </p:txBody>
      </p:sp>
      <p:sp>
        <p:nvSpPr>
          <p:cNvPr id="5" name="Title 1"/>
          <p:cNvSpPr txBox="1">
            <a:spLocks/>
          </p:cNvSpPr>
          <p:nvPr/>
        </p:nvSpPr>
        <p:spPr bwMode="auto">
          <a:xfrm>
            <a:off x="701484" y="2517284"/>
            <a:ext cx="2970396" cy="470898"/>
          </a:xfrm>
          <a:prstGeom prst="rect">
            <a:avLst/>
          </a:prstGeom>
          <a:extLst>
            <a:ext uri="{FAA26D3D-D897-4be2-8F04-BA451C77F1D7}">
              <ma14:placeholderFlag xmlns="" xmlns:ma14="http://schemas.microsoft.com/office/mac/drawingml/2011/main" val="1"/>
            </a:ext>
          </a:extLst>
        </p:spPr>
        <p:style>
          <a:lnRef idx="1">
            <a:schemeClr val="accent2"/>
          </a:lnRef>
          <a:fillRef idx="3">
            <a:schemeClr val="accent2"/>
          </a:fillRef>
          <a:effectRef idx="2">
            <a:schemeClr val="accent2"/>
          </a:effectRef>
          <a:fontRef idx="minor">
            <a:schemeClr val="lt1"/>
          </a:fontRef>
        </p:style>
        <p:txBody>
          <a:bodyPr vert="horz" wrap="square" lIns="0" tIns="0" rIns="0" bIns="0" numCol="1" anchor="t" anchorCtr="0" compatLnSpc="1">
            <a:prstTxWarp prst="textNoShape">
              <a:avLst/>
            </a:prstTxWarp>
            <a:spAutoFit/>
          </a:bodyPr>
          <a:lstStyle>
            <a:lvl1pPr algn="l" rtl="0" eaLnBrk="1" fontAlgn="base" hangingPunct="1">
              <a:lnSpc>
                <a:spcPct val="90000"/>
              </a:lnSpc>
              <a:spcBef>
                <a:spcPct val="0"/>
              </a:spcBef>
              <a:spcAft>
                <a:spcPct val="0"/>
              </a:spcAft>
              <a:defRPr sz="3400" b="0" i="0" spc="30">
                <a:solidFill>
                  <a:schemeClr val="bg1"/>
                </a:solidFill>
                <a:latin typeface="+mj-lt"/>
                <a:ea typeface="+mn-ea"/>
                <a:cs typeface="Cambria"/>
              </a:defRPr>
            </a:lvl1pPr>
            <a:lvl2pPr algn="l" rtl="0" eaLnBrk="1" fontAlgn="base" hangingPunct="1">
              <a:lnSpc>
                <a:spcPct val="90000"/>
              </a:lnSpc>
              <a:spcBef>
                <a:spcPct val="0"/>
              </a:spcBef>
              <a:spcAft>
                <a:spcPct val="0"/>
              </a:spcAft>
              <a:defRPr sz="2100">
                <a:solidFill>
                  <a:schemeClr val="lt1"/>
                </a:solidFill>
                <a:latin typeface="+mn-lt"/>
                <a:ea typeface="+mn-ea"/>
                <a:cs typeface="+mn-cs"/>
              </a:defRPr>
            </a:lvl2pPr>
            <a:lvl3pPr algn="l" rtl="0" eaLnBrk="1" fontAlgn="base" hangingPunct="1">
              <a:lnSpc>
                <a:spcPct val="90000"/>
              </a:lnSpc>
              <a:spcBef>
                <a:spcPct val="0"/>
              </a:spcBef>
              <a:spcAft>
                <a:spcPct val="0"/>
              </a:spcAft>
              <a:defRPr sz="2100">
                <a:solidFill>
                  <a:schemeClr val="lt1"/>
                </a:solidFill>
                <a:latin typeface="+mn-lt"/>
                <a:ea typeface="+mn-ea"/>
                <a:cs typeface="+mn-cs"/>
              </a:defRPr>
            </a:lvl3pPr>
            <a:lvl4pPr algn="l" rtl="0" eaLnBrk="1" fontAlgn="base" hangingPunct="1">
              <a:lnSpc>
                <a:spcPct val="90000"/>
              </a:lnSpc>
              <a:spcBef>
                <a:spcPct val="0"/>
              </a:spcBef>
              <a:spcAft>
                <a:spcPct val="0"/>
              </a:spcAft>
              <a:defRPr sz="2100">
                <a:solidFill>
                  <a:schemeClr val="lt1"/>
                </a:solidFill>
                <a:latin typeface="+mn-lt"/>
                <a:ea typeface="+mn-ea"/>
                <a:cs typeface="+mn-cs"/>
              </a:defRPr>
            </a:lvl4pPr>
            <a:lvl5pPr algn="l" rtl="0" eaLnBrk="1" fontAlgn="base" hangingPunct="1">
              <a:lnSpc>
                <a:spcPct val="90000"/>
              </a:lnSpc>
              <a:spcBef>
                <a:spcPct val="0"/>
              </a:spcBef>
              <a:spcAft>
                <a:spcPct val="0"/>
              </a:spcAft>
              <a:defRPr sz="2100">
                <a:solidFill>
                  <a:schemeClr val="lt1"/>
                </a:solidFill>
                <a:latin typeface="+mn-lt"/>
                <a:ea typeface="+mn-ea"/>
                <a:cs typeface="+mn-cs"/>
              </a:defRPr>
            </a:lvl5pPr>
            <a:lvl6pPr marL="457200" algn="l" rtl="0" eaLnBrk="1" fontAlgn="base" hangingPunct="1">
              <a:lnSpc>
                <a:spcPct val="90000"/>
              </a:lnSpc>
              <a:spcBef>
                <a:spcPct val="0"/>
              </a:spcBef>
              <a:spcAft>
                <a:spcPct val="0"/>
              </a:spcAft>
              <a:defRPr sz="2100" b="1">
                <a:solidFill>
                  <a:schemeClr val="lt1"/>
                </a:solidFill>
                <a:latin typeface="+mn-lt"/>
                <a:ea typeface="+mn-ea"/>
                <a:cs typeface="+mn-cs"/>
              </a:defRPr>
            </a:lvl6pPr>
            <a:lvl7pPr marL="914400" algn="l" rtl="0" eaLnBrk="1" fontAlgn="base" hangingPunct="1">
              <a:lnSpc>
                <a:spcPct val="90000"/>
              </a:lnSpc>
              <a:spcBef>
                <a:spcPct val="0"/>
              </a:spcBef>
              <a:spcAft>
                <a:spcPct val="0"/>
              </a:spcAft>
              <a:defRPr sz="2100" b="1">
                <a:solidFill>
                  <a:schemeClr val="lt1"/>
                </a:solidFill>
                <a:latin typeface="+mn-lt"/>
                <a:ea typeface="+mn-ea"/>
                <a:cs typeface="+mn-cs"/>
              </a:defRPr>
            </a:lvl7pPr>
            <a:lvl8pPr marL="1371600" algn="l" rtl="0" eaLnBrk="1" fontAlgn="base" hangingPunct="1">
              <a:lnSpc>
                <a:spcPct val="90000"/>
              </a:lnSpc>
              <a:spcBef>
                <a:spcPct val="0"/>
              </a:spcBef>
              <a:spcAft>
                <a:spcPct val="0"/>
              </a:spcAft>
              <a:defRPr sz="2100" b="1">
                <a:solidFill>
                  <a:schemeClr val="lt1"/>
                </a:solidFill>
                <a:latin typeface="+mn-lt"/>
                <a:ea typeface="+mn-ea"/>
                <a:cs typeface="+mn-cs"/>
              </a:defRPr>
            </a:lvl8pPr>
            <a:lvl9pPr marL="1828800" algn="l" rtl="0" eaLnBrk="1" fontAlgn="base" hangingPunct="1">
              <a:lnSpc>
                <a:spcPct val="90000"/>
              </a:lnSpc>
              <a:spcBef>
                <a:spcPct val="0"/>
              </a:spcBef>
              <a:spcAft>
                <a:spcPct val="0"/>
              </a:spcAft>
              <a:defRPr sz="2100" b="1">
                <a:solidFill>
                  <a:schemeClr val="lt1"/>
                </a:solidFill>
                <a:latin typeface="+mn-lt"/>
                <a:ea typeface="+mn-ea"/>
                <a:cs typeface="+mn-cs"/>
              </a:defRPr>
            </a:lvl9pPr>
          </a:lstStyle>
          <a:p>
            <a:pPr algn="r"/>
            <a:r>
              <a:rPr lang="en-US" dirty="0" smtClean="0"/>
              <a:t>journal</a:t>
            </a:r>
            <a:endParaRPr lang="en-US" dirty="0"/>
          </a:p>
        </p:txBody>
      </p:sp>
      <p:sp>
        <p:nvSpPr>
          <p:cNvPr id="6" name="Title 1"/>
          <p:cNvSpPr txBox="1">
            <a:spLocks/>
          </p:cNvSpPr>
          <p:nvPr/>
        </p:nvSpPr>
        <p:spPr bwMode="auto">
          <a:xfrm>
            <a:off x="701484" y="3574236"/>
            <a:ext cx="2970396" cy="470898"/>
          </a:xfrm>
          <a:prstGeom prst="rect">
            <a:avLst/>
          </a:prstGeom>
          <a:extLst>
            <a:ext uri="{FAA26D3D-D897-4be2-8F04-BA451C77F1D7}">
              <ma14:placeholderFlag xmlns="" xmlns:ma14="http://schemas.microsoft.com/office/mac/drawingml/2011/main" val="1"/>
            </a:ext>
          </a:extLst>
        </p:spPr>
        <p:style>
          <a:lnRef idx="1">
            <a:schemeClr val="accent2"/>
          </a:lnRef>
          <a:fillRef idx="3">
            <a:schemeClr val="accent2"/>
          </a:fillRef>
          <a:effectRef idx="2">
            <a:schemeClr val="accent2"/>
          </a:effectRef>
          <a:fontRef idx="minor">
            <a:schemeClr val="lt1"/>
          </a:fontRef>
        </p:style>
        <p:txBody>
          <a:bodyPr vert="horz" wrap="square" lIns="0" tIns="0" rIns="0" bIns="0" numCol="1" anchor="t" anchorCtr="0" compatLnSpc="1">
            <a:prstTxWarp prst="textNoShape">
              <a:avLst/>
            </a:prstTxWarp>
            <a:spAutoFit/>
          </a:bodyPr>
          <a:lstStyle>
            <a:lvl1pPr algn="l" rtl="0" eaLnBrk="1" fontAlgn="base" hangingPunct="1">
              <a:lnSpc>
                <a:spcPct val="90000"/>
              </a:lnSpc>
              <a:spcBef>
                <a:spcPct val="0"/>
              </a:spcBef>
              <a:spcAft>
                <a:spcPct val="0"/>
              </a:spcAft>
              <a:defRPr sz="3400" b="0" i="0" spc="30">
                <a:solidFill>
                  <a:schemeClr val="bg1"/>
                </a:solidFill>
                <a:latin typeface="+mj-lt"/>
                <a:ea typeface="+mn-ea"/>
                <a:cs typeface="Cambria"/>
              </a:defRPr>
            </a:lvl1pPr>
            <a:lvl2pPr algn="l" rtl="0" eaLnBrk="1" fontAlgn="base" hangingPunct="1">
              <a:lnSpc>
                <a:spcPct val="90000"/>
              </a:lnSpc>
              <a:spcBef>
                <a:spcPct val="0"/>
              </a:spcBef>
              <a:spcAft>
                <a:spcPct val="0"/>
              </a:spcAft>
              <a:defRPr sz="2100">
                <a:solidFill>
                  <a:schemeClr val="lt1"/>
                </a:solidFill>
                <a:latin typeface="+mn-lt"/>
                <a:ea typeface="+mn-ea"/>
                <a:cs typeface="+mn-cs"/>
              </a:defRPr>
            </a:lvl2pPr>
            <a:lvl3pPr algn="l" rtl="0" eaLnBrk="1" fontAlgn="base" hangingPunct="1">
              <a:lnSpc>
                <a:spcPct val="90000"/>
              </a:lnSpc>
              <a:spcBef>
                <a:spcPct val="0"/>
              </a:spcBef>
              <a:spcAft>
                <a:spcPct val="0"/>
              </a:spcAft>
              <a:defRPr sz="2100">
                <a:solidFill>
                  <a:schemeClr val="lt1"/>
                </a:solidFill>
                <a:latin typeface="+mn-lt"/>
                <a:ea typeface="+mn-ea"/>
                <a:cs typeface="+mn-cs"/>
              </a:defRPr>
            </a:lvl3pPr>
            <a:lvl4pPr algn="l" rtl="0" eaLnBrk="1" fontAlgn="base" hangingPunct="1">
              <a:lnSpc>
                <a:spcPct val="90000"/>
              </a:lnSpc>
              <a:spcBef>
                <a:spcPct val="0"/>
              </a:spcBef>
              <a:spcAft>
                <a:spcPct val="0"/>
              </a:spcAft>
              <a:defRPr sz="2100">
                <a:solidFill>
                  <a:schemeClr val="lt1"/>
                </a:solidFill>
                <a:latin typeface="+mn-lt"/>
                <a:ea typeface="+mn-ea"/>
                <a:cs typeface="+mn-cs"/>
              </a:defRPr>
            </a:lvl4pPr>
            <a:lvl5pPr algn="l" rtl="0" eaLnBrk="1" fontAlgn="base" hangingPunct="1">
              <a:lnSpc>
                <a:spcPct val="90000"/>
              </a:lnSpc>
              <a:spcBef>
                <a:spcPct val="0"/>
              </a:spcBef>
              <a:spcAft>
                <a:spcPct val="0"/>
              </a:spcAft>
              <a:defRPr sz="2100">
                <a:solidFill>
                  <a:schemeClr val="lt1"/>
                </a:solidFill>
                <a:latin typeface="+mn-lt"/>
                <a:ea typeface="+mn-ea"/>
                <a:cs typeface="+mn-cs"/>
              </a:defRPr>
            </a:lvl5pPr>
            <a:lvl6pPr marL="457200" algn="l" rtl="0" eaLnBrk="1" fontAlgn="base" hangingPunct="1">
              <a:lnSpc>
                <a:spcPct val="90000"/>
              </a:lnSpc>
              <a:spcBef>
                <a:spcPct val="0"/>
              </a:spcBef>
              <a:spcAft>
                <a:spcPct val="0"/>
              </a:spcAft>
              <a:defRPr sz="2100" b="1">
                <a:solidFill>
                  <a:schemeClr val="lt1"/>
                </a:solidFill>
                <a:latin typeface="+mn-lt"/>
                <a:ea typeface="+mn-ea"/>
                <a:cs typeface="+mn-cs"/>
              </a:defRPr>
            </a:lvl6pPr>
            <a:lvl7pPr marL="914400" algn="l" rtl="0" eaLnBrk="1" fontAlgn="base" hangingPunct="1">
              <a:lnSpc>
                <a:spcPct val="90000"/>
              </a:lnSpc>
              <a:spcBef>
                <a:spcPct val="0"/>
              </a:spcBef>
              <a:spcAft>
                <a:spcPct val="0"/>
              </a:spcAft>
              <a:defRPr sz="2100" b="1">
                <a:solidFill>
                  <a:schemeClr val="lt1"/>
                </a:solidFill>
                <a:latin typeface="+mn-lt"/>
                <a:ea typeface="+mn-ea"/>
                <a:cs typeface="+mn-cs"/>
              </a:defRPr>
            </a:lvl7pPr>
            <a:lvl8pPr marL="1371600" algn="l" rtl="0" eaLnBrk="1" fontAlgn="base" hangingPunct="1">
              <a:lnSpc>
                <a:spcPct val="90000"/>
              </a:lnSpc>
              <a:spcBef>
                <a:spcPct val="0"/>
              </a:spcBef>
              <a:spcAft>
                <a:spcPct val="0"/>
              </a:spcAft>
              <a:defRPr sz="2100" b="1">
                <a:solidFill>
                  <a:schemeClr val="lt1"/>
                </a:solidFill>
                <a:latin typeface="+mn-lt"/>
                <a:ea typeface="+mn-ea"/>
                <a:cs typeface="+mn-cs"/>
              </a:defRPr>
            </a:lvl8pPr>
            <a:lvl9pPr marL="1828800" algn="l" rtl="0" eaLnBrk="1" fontAlgn="base" hangingPunct="1">
              <a:lnSpc>
                <a:spcPct val="90000"/>
              </a:lnSpc>
              <a:spcBef>
                <a:spcPct val="0"/>
              </a:spcBef>
              <a:spcAft>
                <a:spcPct val="0"/>
              </a:spcAft>
              <a:defRPr sz="2100" b="1">
                <a:solidFill>
                  <a:schemeClr val="lt1"/>
                </a:solidFill>
                <a:latin typeface="+mn-lt"/>
                <a:ea typeface="+mn-ea"/>
                <a:cs typeface="+mn-cs"/>
              </a:defRPr>
            </a:lvl9pPr>
          </a:lstStyle>
          <a:p>
            <a:pPr algn="r"/>
            <a:r>
              <a:rPr lang="en-US" dirty="0" smtClean="0"/>
              <a:t>book</a:t>
            </a:r>
            <a:endParaRPr lang="en-US" dirty="0"/>
          </a:p>
        </p:txBody>
      </p:sp>
      <p:sp>
        <p:nvSpPr>
          <p:cNvPr id="7" name="Title 1"/>
          <p:cNvSpPr txBox="1">
            <a:spLocks/>
          </p:cNvSpPr>
          <p:nvPr/>
        </p:nvSpPr>
        <p:spPr bwMode="auto">
          <a:xfrm>
            <a:off x="701484" y="1988808"/>
            <a:ext cx="2970396" cy="470898"/>
          </a:xfrm>
          <a:prstGeom prst="rect">
            <a:avLst/>
          </a:prstGeom>
          <a:extLst>
            <a:ext uri="{FAA26D3D-D897-4be2-8F04-BA451C77F1D7}">
              <ma14:placeholderFlag xmlns="" xmlns:ma14="http://schemas.microsoft.com/office/mac/drawingml/2011/main" val="1"/>
            </a:ext>
          </a:extLst>
        </p:spPr>
        <p:style>
          <a:lnRef idx="1">
            <a:schemeClr val="accent2"/>
          </a:lnRef>
          <a:fillRef idx="3">
            <a:schemeClr val="accent2"/>
          </a:fillRef>
          <a:effectRef idx="2">
            <a:schemeClr val="accent2"/>
          </a:effectRef>
          <a:fontRef idx="minor">
            <a:schemeClr val="lt1"/>
          </a:fontRef>
        </p:style>
        <p:txBody>
          <a:bodyPr vert="horz" wrap="square" lIns="0" tIns="0" rIns="0" bIns="0" numCol="1" anchor="t" anchorCtr="0" compatLnSpc="1">
            <a:prstTxWarp prst="textNoShape">
              <a:avLst/>
            </a:prstTxWarp>
            <a:spAutoFit/>
          </a:bodyPr>
          <a:lstStyle>
            <a:lvl1pPr algn="l" rtl="0" eaLnBrk="1" fontAlgn="base" hangingPunct="1">
              <a:lnSpc>
                <a:spcPct val="90000"/>
              </a:lnSpc>
              <a:spcBef>
                <a:spcPct val="0"/>
              </a:spcBef>
              <a:spcAft>
                <a:spcPct val="0"/>
              </a:spcAft>
              <a:defRPr sz="3400" b="0" i="0" spc="30">
                <a:solidFill>
                  <a:schemeClr val="bg1"/>
                </a:solidFill>
                <a:latin typeface="+mj-lt"/>
                <a:ea typeface="+mn-ea"/>
                <a:cs typeface="Cambria"/>
              </a:defRPr>
            </a:lvl1pPr>
            <a:lvl2pPr algn="l" rtl="0" eaLnBrk="1" fontAlgn="base" hangingPunct="1">
              <a:lnSpc>
                <a:spcPct val="90000"/>
              </a:lnSpc>
              <a:spcBef>
                <a:spcPct val="0"/>
              </a:spcBef>
              <a:spcAft>
                <a:spcPct val="0"/>
              </a:spcAft>
              <a:defRPr sz="2100">
                <a:solidFill>
                  <a:schemeClr val="lt1"/>
                </a:solidFill>
                <a:latin typeface="+mn-lt"/>
                <a:ea typeface="+mn-ea"/>
                <a:cs typeface="+mn-cs"/>
              </a:defRPr>
            </a:lvl2pPr>
            <a:lvl3pPr algn="l" rtl="0" eaLnBrk="1" fontAlgn="base" hangingPunct="1">
              <a:lnSpc>
                <a:spcPct val="90000"/>
              </a:lnSpc>
              <a:spcBef>
                <a:spcPct val="0"/>
              </a:spcBef>
              <a:spcAft>
                <a:spcPct val="0"/>
              </a:spcAft>
              <a:defRPr sz="2100">
                <a:solidFill>
                  <a:schemeClr val="lt1"/>
                </a:solidFill>
                <a:latin typeface="+mn-lt"/>
                <a:ea typeface="+mn-ea"/>
                <a:cs typeface="+mn-cs"/>
              </a:defRPr>
            </a:lvl3pPr>
            <a:lvl4pPr algn="l" rtl="0" eaLnBrk="1" fontAlgn="base" hangingPunct="1">
              <a:lnSpc>
                <a:spcPct val="90000"/>
              </a:lnSpc>
              <a:spcBef>
                <a:spcPct val="0"/>
              </a:spcBef>
              <a:spcAft>
                <a:spcPct val="0"/>
              </a:spcAft>
              <a:defRPr sz="2100">
                <a:solidFill>
                  <a:schemeClr val="lt1"/>
                </a:solidFill>
                <a:latin typeface="+mn-lt"/>
                <a:ea typeface="+mn-ea"/>
                <a:cs typeface="+mn-cs"/>
              </a:defRPr>
            </a:lvl4pPr>
            <a:lvl5pPr algn="l" rtl="0" eaLnBrk="1" fontAlgn="base" hangingPunct="1">
              <a:lnSpc>
                <a:spcPct val="90000"/>
              </a:lnSpc>
              <a:spcBef>
                <a:spcPct val="0"/>
              </a:spcBef>
              <a:spcAft>
                <a:spcPct val="0"/>
              </a:spcAft>
              <a:defRPr sz="2100">
                <a:solidFill>
                  <a:schemeClr val="lt1"/>
                </a:solidFill>
                <a:latin typeface="+mn-lt"/>
                <a:ea typeface="+mn-ea"/>
                <a:cs typeface="+mn-cs"/>
              </a:defRPr>
            </a:lvl5pPr>
            <a:lvl6pPr marL="457200" algn="l" rtl="0" eaLnBrk="1" fontAlgn="base" hangingPunct="1">
              <a:lnSpc>
                <a:spcPct val="90000"/>
              </a:lnSpc>
              <a:spcBef>
                <a:spcPct val="0"/>
              </a:spcBef>
              <a:spcAft>
                <a:spcPct val="0"/>
              </a:spcAft>
              <a:defRPr sz="2100" b="1">
                <a:solidFill>
                  <a:schemeClr val="lt1"/>
                </a:solidFill>
                <a:latin typeface="+mn-lt"/>
                <a:ea typeface="+mn-ea"/>
                <a:cs typeface="+mn-cs"/>
              </a:defRPr>
            </a:lvl6pPr>
            <a:lvl7pPr marL="914400" algn="l" rtl="0" eaLnBrk="1" fontAlgn="base" hangingPunct="1">
              <a:lnSpc>
                <a:spcPct val="90000"/>
              </a:lnSpc>
              <a:spcBef>
                <a:spcPct val="0"/>
              </a:spcBef>
              <a:spcAft>
                <a:spcPct val="0"/>
              </a:spcAft>
              <a:defRPr sz="2100" b="1">
                <a:solidFill>
                  <a:schemeClr val="lt1"/>
                </a:solidFill>
                <a:latin typeface="+mn-lt"/>
                <a:ea typeface="+mn-ea"/>
                <a:cs typeface="+mn-cs"/>
              </a:defRPr>
            </a:lvl7pPr>
            <a:lvl8pPr marL="1371600" algn="l" rtl="0" eaLnBrk="1" fontAlgn="base" hangingPunct="1">
              <a:lnSpc>
                <a:spcPct val="90000"/>
              </a:lnSpc>
              <a:spcBef>
                <a:spcPct val="0"/>
              </a:spcBef>
              <a:spcAft>
                <a:spcPct val="0"/>
              </a:spcAft>
              <a:defRPr sz="2100" b="1">
                <a:solidFill>
                  <a:schemeClr val="lt1"/>
                </a:solidFill>
                <a:latin typeface="+mn-lt"/>
                <a:ea typeface="+mn-ea"/>
                <a:cs typeface="+mn-cs"/>
              </a:defRPr>
            </a:lvl8pPr>
            <a:lvl9pPr marL="1828800" algn="l" rtl="0" eaLnBrk="1" fontAlgn="base" hangingPunct="1">
              <a:lnSpc>
                <a:spcPct val="90000"/>
              </a:lnSpc>
              <a:spcBef>
                <a:spcPct val="0"/>
              </a:spcBef>
              <a:spcAft>
                <a:spcPct val="0"/>
              </a:spcAft>
              <a:defRPr sz="2100" b="1">
                <a:solidFill>
                  <a:schemeClr val="lt1"/>
                </a:solidFill>
                <a:latin typeface="+mn-lt"/>
                <a:ea typeface="+mn-ea"/>
                <a:cs typeface="+mn-cs"/>
              </a:defRPr>
            </a:lvl9pPr>
          </a:lstStyle>
          <a:p>
            <a:pPr algn="r"/>
            <a:r>
              <a:rPr lang="en-US" dirty="0" smtClean="0"/>
              <a:t>article</a:t>
            </a:r>
            <a:endParaRPr lang="en-US" dirty="0"/>
          </a:p>
        </p:txBody>
      </p:sp>
      <p:sp>
        <p:nvSpPr>
          <p:cNvPr id="8" name="Title 1"/>
          <p:cNvSpPr txBox="1">
            <a:spLocks/>
          </p:cNvSpPr>
          <p:nvPr/>
        </p:nvSpPr>
        <p:spPr bwMode="auto">
          <a:xfrm>
            <a:off x="3703952" y="2517284"/>
            <a:ext cx="4918588" cy="470898"/>
          </a:xfrm>
          <a:prstGeom prst="rect">
            <a:avLst/>
          </a:prstGeom>
          <a:extLst>
            <a:ext uri="{FAA26D3D-D897-4be2-8F04-BA451C77F1D7}">
              <ma14:placeholderFlag xmlns="" xmlns:ma14="http://schemas.microsoft.com/office/mac/drawingml/2011/main" val="1"/>
            </a:ext>
          </a:extLst>
        </p:spPr>
        <p:style>
          <a:lnRef idx="1">
            <a:schemeClr val="accent1"/>
          </a:lnRef>
          <a:fillRef idx="3">
            <a:schemeClr val="accent1"/>
          </a:fillRef>
          <a:effectRef idx="2">
            <a:schemeClr val="accent1"/>
          </a:effectRef>
          <a:fontRef idx="minor">
            <a:schemeClr val="lt1"/>
          </a:fontRef>
        </p:style>
        <p:txBody>
          <a:bodyPr vert="horz" wrap="square" lIns="0" tIns="0" rIns="0" bIns="0" numCol="1" anchor="t" anchorCtr="0" compatLnSpc="1">
            <a:prstTxWarp prst="textNoShape">
              <a:avLst/>
            </a:prstTxWarp>
            <a:spAutoFit/>
          </a:bodyPr>
          <a:lstStyle>
            <a:lvl1pPr algn="l" rtl="0" eaLnBrk="1" fontAlgn="base" hangingPunct="1">
              <a:lnSpc>
                <a:spcPct val="90000"/>
              </a:lnSpc>
              <a:spcBef>
                <a:spcPct val="0"/>
              </a:spcBef>
              <a:spcAft>
                <a:spcPct val="0"/>
              </a:spcAft>
              <a:defRPr sz="3400" b="0" i="0" spc="30">
                <a:solidFill>
                  <a:schemeClr val="bg1"/>
                </a:solidFill>
                <a:latin typeface="+mj-lt"/>
                <a:ea typeface="+mn-ea"/>
                <a:cs typeface="Cambria"/>
              </a:defRPr>
            </a:lvl1pPr>
            <a:lvl2pPr algn="l" rtl="0" eaLnBrk="1" fontAlgn="base" hangingPunct="1">
              <a:lnSpc>
                <a:spcPct val="90000"/>
              </a:lnSpc>
              <a:spcBef>
                <a:spcPct val="0"/>
              </a:spcBef>
              <a:spcAft>
                <a:spcPct val="0"/>
              </a:spcAft>
              <a:defRPr sz="2100">
                <a:solidFill>
                  <a:schemeClr val="lt1"/>
                </a:solidFill>
                <a:latin typeface="+mn-lt"/>
                <a:ea typeface="+mn-ea"/>
                <a:cs typeface="+mn-cs"/>
              </a:defRPr>
            </a:lvl2pPr>
            <a:lvl3pPr algn="l" rtl="0" eaLnBrk="1" fontAlgn="base" hangingPunct="1">
              <a:lnSpc>
                <a:spcPct val="90000"/>
              </a:lnSpc>
              <a:spcBef>
                <a:spcPct val="0"/>
              </a:spcBef>
              <a:spcAft>
                <a:spcPct val="0"/>
              </a:spcAft>
              <a:defRPr sz="2100">
                <a:solidFill>
                  <a:schemeClr val="lt1"/>
                </a:solidFill>
                <a:latin typeface="+mn-lt"/>
                <a:ea typeface="+mn-ea"/>
                <a:cs typeface="+mn-cs"/>
              </a:defRPr>
            </a:lvl3pPr>
            <a:lvl4pPr algn="l" rtl="0" eaLnBrk="1" fontAlgn="base" hangingPunct="1">
              <a:lnSpc>
                <a:spcPct val="90000"/>
              </a:lnSpc>
              <a:spcBef>
                <a:spcPct val="0"/>
              </a:spcBef>
              <a:spcAft>
                <a:spcPct val="0"/>
              </a:spcAft>
              <a:defRPr sz="2100">
                <a:solidFill>
                  <a:schemeClr val="lt1"/>
                </a:solidFill>
                <a:latin typeface="+mn-lt"/>
                <a:ea typeface="+mn-ea"/>
                <a:cs typeface="+mn-cs"/>
              </a:defRPr>
            </a:lvl4pPr>
            <a:lvl5pPr algn="l" rtl="0" eaLnBrk="1" fontAlgn="base" hangingPunct="1">
              <a:lnSpc>
                <a:spcPct val="90000"/>
              </a:lnSpc>
              <a:spcBef>
                <a:spcPct val="0"/>
              </a:spcBef>
              <a:spcAft>
                <a:spcPct val="0"/>
              </a:spcAft>
              <a:defRPr sz="2100">
                <a:solidFill>
                  <a:schemeClr val="lt1"/>
                </a:solidFill>
                <a:latin typeface="+mn-lt"/>
                <a:ea typeface="+mn-ea"/>
                <a:cs typeface="+mn-cs"/>
              </a:defRPr>
            </a:lvl5pPr>
            <a:lvl6pPr marL="457200" algn="l" rtl="0" eaLnBrk="1" fontAlgn="base" hangingPunct="1">
              <a:lnSpc>
                <a:spcPct val="90000"/>
              </a:lnSpc>
              <a:spcBef>
                <a:spcPct val="0"/>
              </a:spcBef>
              <a:spcAft>
                <a:spcPct val="0"/>
              </a:spcAft>
              <a:defRPr sz="2100" b="1">
                <a:solidFill>
                  <a:schemeClr val="lt1"/>
                </a:solidFill>
                <a:latin typeface="+mn-lt"/>
                <a:ea typeface="+mn-ea"/>
                <a:cs typeface="+mn-cs"/>
              </a:defRPr>
            </a:lvl6pPr>
            <a:lvl7pPr marL="914400" algn="l" rtl="0" eaLnBrk="1" fontAlgn="base" hangingPunct="1">
              <a:lnSpc>
                <a:spcPct val="90000"/>
              </a:lnSpc>
              <a:spcBef>
                <a:spcPct val="0"/>
              </a:spcBef>
              <a:spcAft>
                <a:spcPct val="0"/>
              </a:spcAft>
              <a:defRPr sz="2100" b="1">
                <a:solidFill>
                  <a:schemeClr val="lt1"/>
                </a:solidFill>
                <a:latin typeface="+mn-lt"/>
                <a:ea typeface="+mn-ea"/>
                <a:cs typeface="+mn-cs"/>
              </a:defRPr>
            </a:lvl7pPr>
            <a:lvl8pPr marL="1371600" algn="l" rtl="0" eaLnBrk="1" fontAlgn="base" hangingPunct="1">
              <a:lnSpc>
                <a:spcPct val="90000"/>
              </a:lnSpc>
              <a:spcBef>
                <a:spcPct val="0"/>
              </a:spcBef>
              <a:spcAft>
                <a:spcPct val="0"/>
              </a:spcAft>
              <a:defRPr sz="2100" b="1">
                <a:solidFill>
                  <a:schemeClr val="lt1"/>
                </a:solidFill>
                <a:latin typeface="+mn-lt"/>
                <a:ea typeface="+mn-ea"/>
                <a:cs typeface="+mn-cs"/>
              </a:defRPr>
            </a:lvl8pPr>
            <a:lvl9pPr marL="1828800" algn="l" rtl="0" eaLnBrk="1" fontAlgn="base" hangingPunct="1">
              <a:lnSpc>
                <a:spcPct val="90000"/>
              </a:lnSpc>
              <a:spcBef>
                <a:spcPct val="0"/>
              </a:spcBef>
              <a:spcAft>
                <a:spcPct val="0"/>
              </a:spcAft>
              <a:defRPr sz="2100" b="1">
                <a:solidFill>
                  <a:schemeClr val="lt1"/>
                </a:solidFill>
                <a:latin typeface="+mn-lt"/>
                <a:ea typeface="+mn-ea"/>
                <a:cs typeface="+mn-cs"/>
              </a:defRPr>
            </a:lvl9pPr>
          </a:lstStyle>
          <a:p>
            <a:r>
              <a:rPr lang="en-US" dirty="0" smtClean="0"/>
              <a:t>-level metrics</a:t>
            </a:r>
            <a:endParaRPr lang="en-US" dirty="0"/>
          </a:p>
        </p:txBody>
      </p:sp>
      <p:sp>
        <p:nvSpPr>
          <p:cNvPr id="9" name="Title 1"/>
          <p:cNvSpPr txBox="1">
            <a:spLocks/>
          </p:cNvSpPr>
          <p:nvPr/>
        </p:nvSpPr>
        <p:spPr bwMode="auto">
          <a:xfrm>
            <a:off x="3703952" y="1988808"/>
            <a:ext cx="4918588" cy="470898"/>
          </a:xfrm>
          <a:prstGeom prst="rect">
            <a:avLst/>
          </a:prstGeom>
          <a:extLst>
            <a:ext uri="{FAA26D3D-D897-4be2-8F04-BA451C77F1D7}">
              <ma14:placeholderFlag xmlns="" xmlns:ma14="http://schemas.microsoft.com/office/mac/drawingml/2011/main" val="1"/>
            </a:ext>
          </a:extLst>
        </p:spPr>
        <p:style>
          <a:lnRef idx="1">
            <a:schemeClr val="accent1"/>
          </a:lnRef>
          <a:fillRef idx="3">
            <a:schemeClr val="accent1"/>
          </a:fillRef>
          <a:effectRef idx="2">
            <a:schemeClr val="accent1"/>
          </a:effectRef>
          <a:fontRef idx="minor">
            <a:schemeClr val="lt1"/>
          </a:fontRef>
        </p:style>
        <p:txBody>
          <a:bodyPr vert="horz" wrap="square" lIns="0" tIns="0" rIns="0" bIns="0" numCol="1" anchor="t" anchorCtr="0" compatLnSpc="1">
            <a:prstTxWarp prst="textNoShape">
              <a:avLst/>
            </a:prstTxWarp>
            <a:spAutoFit/>
          </a:bodyPr>
          <a:lstStyle>
            <a:lvl1pPr algn="l" rtl="0" eaLnBrk="1" fontAlgn="base" hangingPunct="1">
              <a:lnSpc>
                <a:spcPct val="90000"/>
              </a:lnSpc>
              <a:spcBef>
                <a:spcPct val="0"/>
              </a:spcBef>
              <a:spcAft>
                <a:spcPct val="0"/>
              </a:spcAft>
              <a:defRPr sz="3400" b="0" i="0" spc="30">
                <a:solidFill>
                  <a:schemeClr val="bg1"/>
                </a:solidFill>
                <a:latin typeface="+mj-lt"/>
                <a:ea typeface="+mn-ea"/>
                <a:cs typeface="Cambria"/>
              </a:defRPr>
            </a:lvl1pPr>
            <a:lvl2pPr algn="l" rtl="0" eaLnBrk="1" fontAlgn="base" hangingPunct="1">
              <a:lnSpc>
                <a:spcPct val="90000"/>
              </a:lnSpc>
              <a:spcBef>
                <a:spcPct val="0"/>
              </a:spcBef>
              <a:spcAft>
                <a:spcPct val="0"/>
              </a:spcAft>
              <a:defRPr sz="2100">
                <a:solidFill>
                  <a:schemeClr val="lt1"/>
                </a:solidFill>
                <a:latin typeface="+mn-lt"/>
                <a:ea typeface="+mn-ea"/>
                <a:cs typeface="+mn-cs"/>
              </a:defRPr>
            </a:lvl2pPr>
            <a:lvl3pPr algn="l" rtl="0" eaLnBrk="1" fontAlgn="base" hangingPunct="1">
              <a:lnSpc>
                <a:spcPct val="90000"/>
              </a:lnSpc>
              <a:spcBef>
                <a:spcPct val="0"/>
              </a:spcBef>
              <a:spcAft>
                <a:spcPct val="0"/>
              </a:spcAft>
              <a:defRPr sz="2100">
                <a:solidFill>
                  <a:schemeClr val="lt1"/>
                </a:solidFill>
                <a:latin typeface="+mn-lt"/>
                <a:ea typeface="+mn-ea"/>
                <a:cs typeface="+mn-cs"/>
              </a:defRPr>
            </a:lvl3pPr>
            <a:lvl4pPr algn="l" rtl="0" eaLnBrk="1" fontAlgn="base" hangingPunct="1">
              <a:lnSpc>
                <a:spcPct val="90000"/>
              </a:lnSpc>
              <a:spcBef>
                <a:spcPct val="0"/>
              </a:spcBef>
              <a:spcAft>
                <a:spcPct val="0"/>
              </a:spcAft>
              <a:defRPr sz="2100">
                <a:solidFill>
                  <a:schemeClr val="lt1"/>
                </a:solidFill>
                <a:latin typeface="+mn-lt"/>
                <a:ea typeface="+mn-ea"/>
                <a:cs typeface="+mn-cs"/>
              </a:defRPr>
            </a:lvl4pPr>
            <a:lvl5pPr algn="l" rtl="0" eaLnBrk="1" fontAlgn="base" hangingPunct="1">
              <a:lnSpc>
                <a:spcPct val="90000"/>
              </a:lnSpc>
              <a:spcBef>
                <a:spcPct val="0"/>
              </a:spcBef>
              <a:spcAft>
                <a:spcPct val="0"/>
              </a:spcAft>
              <a:defRPr sz="2100">
                <a:solidFill>
                  <a:schemeClr val="lt1"/>
                </a:solidFill>
                <a:latin typeface="+mn-lt"/>
                <a:ea typeface="+mn-ea"/>
                <a:cs typeface="+mn-cs"/>
              </a:defRPr>
            </a:lvl5pPr>
            <a:lvl6pPr marL="457200" algn="l" rtl="0" eaLnBrk="1" fontAlgn="base" hangingPunct="1">
              <a:lnSpc>
                <a:spcPct val="90000"/>
              </a:lnSpc>
              <a:spcBef>
                <a:spcPct val="0"/>
              </a:spcBef>
              <a:spcAft>
                <a:spcPct val="0"/>
              </a:spcAft>
              <a:defRPr sz="2100" b="1">
                <a:solidFill>
                  <a:schemeClr val="lt1"/>
                </a:solidFill>
                <a:latin typeface="+mn-lt"/>
                <a:ea typeface="+mn-ea"/>
                <a:cs typeface="+mn-cs"/>
              </a:defRPr>
            </a:lvl6pPr>
            <a:lvl7pPr marL="914400" algn="l" rtl="0" eaLnBrk="1" fontAlgn="base" hangingPunct="1">
              <a:lnSpc>
                <a:spcPct val="90000"/>
              </a:lnSpc>
              <a:spcBef>
                <a:spcPct val="0"/>
              </a:spcBef>
              <a:spcAft>
                <a:spcPct val="0"/>
              </a:spcAft>
              <a:defRPr sz="2100" b="1">
                <a:solidFill>
                  <a:schemeClr val="lt1"/>
                </a:solidFill>
                <a:latin typeface="+mn-lt"/>
                <a:ea typeface="+mn-ea"/>
                <a:cs typeface="+mn-cs"/>
              </a:defRPr>
            </a:lvl7pPr>
            <a:lvl8pPr marL="1371600" algn="l" rtl="0" eaLnBrk="1" fontAlgn="base" hangingPunct="1">
              <a:lnSpc>
                <a:spcPct val="90000"/>
              </a:lnSpc>
              <a:spcBef>
                <a:spcPct val="0"/>
              </a:spcBef>
              <a:spcAft>
                <a:spcPct val="0"/>
              </a:spcAft>
              <a:defRPr sz="2100" b="1">
                <a:solidFill>
                  <a:schemeClr val="lt1"/>
                </a:solidFill>
                <a:latin typeface="+mn-lt"/>
                <a:ea typeface="+mn-ea"/>
                <a:cs typeface="+mn-cs"/>
              </a:defRPr>
            </a:lvl8pPr>
            <a:lvl9pPr marL="1828800" algn="l" rtl="0" eaLnBrk="1" fontAlgn="base" hangingPunct="1">
              <a:lnSpc>
                <a:spcPct val="90000"/>
              </a:lnSpc>
              <a:spcBef>
                <a:spcPct val="0"/>
              </a:spcBef>
              <a:spcAft>
                <a:spcPct val="0"/>
              </a:spcAft>
              <a:defRPr sz="2100" b="1">
                <a:solidFill>
                  <a:schemeClr val="lt1"/>
                </a:solidFill>
                <a:latin typeface="+mn-lt"/>
                <a:ea typeface="+mn-ea"/>
                <a:cs typeface="+mn-cs"/>
              </a:defRPr>
            </a:lvl9pPr>
          </a:lstStyle>
          <a:p>
            <a:r>
              <a:rPr lang="en-US" smtClean="0"/>
              <a:t>-level metrics</a:t>
            </a:r>
            <a:endParaRPr lang="en-US" dirty="0"/>
          </a:p>
        </p:txBody>
      </p:sp>
      <p:sp>
        <p:nvSpPr>
          <p:cNvPr id="10" name="Title 1"/>
          <p:cNvSpPr txBox="1">
            <a:spLocks/>
          </p:cNvSpPr>
          <p:nvPr/>
        </p:nvSpPr>
        <p:spPr bwMode="auto">
          <a:xfrm>
            <a:off x="3703952" y="3574236"/>
            <a:ext cx="4918588" cy="470898"/>
          </a:xfrm>
          <a:prstGeom prst="rect">
            <a:avLst/>
          </a:prstGeom>
          <a:extLst>
            <a:ext uri="{FAA26D3D-D897-4be2-8F04-BA451C77F1D7}">
              <ma14:placeholderFlag xmlns="" xmlns:ma14="http://schemas.microsoft.com/office/mac/drawingml/2011/main" val="1"/>
            </a:ext>
          </a:extLst>
        </p:spPr>
        <p:style>
          <a:lnRef idx="1">
            <a:schemeClr val="accent1"/>
          </a:lnRef>
          <a:fillRef idx="3">
            <a:schemeClr val="accent1"/>
          </a:fillRef>
          <a:effectRef idx="2">
            <a:schemeClr val="accent1"/>
          </a:effectRef>
          <a:fontRef idx="minor">
            <a:schemeClr val="lt1"/>
          </a:fontRef>
        </p:style>
        <p:txBody>
          <a:bodyPr vert="horz" wrap="square" lIns="0" tIns="0" rIns="0" bIns="0" numCol="1" anchor="t" anchorCtr="0" compatLnSpc="1">
            <a:prstTxWarp prst="textNoShape">
              <a:avLst/>
            </a:prstTxWarp>
            <a:spAutoFit/>
          </a:bodyPr>
          <a:lstStyle>
            <a:lvl1pPr algn="l" rtl="0" eaLnBrk="1" fontAlgn="base" hangingPunct="1">
              <a:lnSpc>
                <a:spcPct val="90000"/>
              </a:lnSpc>
              <a:spcBef>
                <a:spcPct val="0"/>
              </a:spcBef>
              <a:spcAft>
                <a:spcPct val="0"/>
              </a:spcAft>
              <a:defRPr sz="3400" b="0" i="0" spc="30">
                <a:solidFill>
                  <a:schemeClr val="bg1"/>
                </a:solidFill>
                <a:latin typeface="+mj-lt"/>
                <a:ea typeface="+mn-ea"/>
                <a:cs typeface="Cambria"/>
              </a:defRPr>
            </a:lvl1pPr>
            <a:lvl2pPr algn="l" rtl="0" eaLnBrk="1" fontAlgn="base" hangingPunct="1">
              <a:lnSpc>
                <a:spcPct val="90000"/>
              </a:lnSpc>
              <a:spcBef>
                <a:spcPct val="0"/>
              </a:spcBef>
              <a:spcAft>
                <a:spcPct val="0"/>
              </a:spcAft>
              <a:defRPr sz="2100">
                <a:solidFill>
                  <a:schemeClr val="lt1"/>
                </a:solidFill>
                <a:latin typeface="+mn-lt"/>
                <a:ea typeface="+mn-ea"/>
                <a:cs typeface="+mn-cs"/>
              </a:defRPr>
            </a:lvl2pPr>
            <a:lvl3pPr algn="l" rtl="0" eaLnBrk="1" fontAlgn="base" hangingPunct="1">
              <a:lnSpc>
                <a:spcPct val="90000"/>
              </a:lnSpc>
              <a:spcBef>
                <a:spcPct val="0"/>
              </a:spcBef>
              <a:spcAft>
                <a:spcPct val="0"/>
              </a:spcAft>
              <a:defRPr sz="2100">
                <a:solidFill>
                  <a:schemeClr val="lt1"/>
                </a:solidFill>
                <a:latin typeface="+mn-lt"/>
                <a:ea typeface="+mn-ea"/>
                <a:cs typeface="+mn-cs"/>
              </a:defRPr>
            </a:lvl3pPr>
            <a:lvl4pPr algn="l" rtl="0" eaLnBrk="1" fontAlgn="base" hangingPunct="1">
              <a:lnSpc>
                <a:spcPct val="90000"/>
              </a:lnSpc>
              <a:spcBef>
                <a:spcPct val="0"/>
              </a:spcBef>
              <a:spcAft>
                <a:spcPct val="0"/>
              </a:spcAft>
              <a:defRPr sz="2100">
                <a:solidFill>
                  <a:schemeClr val="lt1"/>
                </a:solidFill>
                <a:latin typeface="+mn-lt"/>
                <a:ea typeface="+mn-ea"/>
                <a:cs typeface="+mn-cs"/>
              </a:defRPr>
            </a:lvl4pPr>
            <a:lvl5pPr algn="l" rtl="0" eaLnBrk="1" fontAlgn="base" hangingPunct="1">
              <a:lnSpc>
                <a:spcPct val="90000"/>
              </a:lnSpc>
              <a:spcBef>
                <a:spcPct val="0"/>
              </a:spcBef>
              <a:spcAft>
                <a:spcPct val="0"/>
              </a:spcAft>
              <a:defRPr sz="2100">
                <a:solidFill>
                  <a:schemeClr val="lt1"/>
                </a:solidFill>
                <a:latin typeface="+mn-lt"/>
                <a:ea typeface="+mn-ea"/>
                <a:cs typeface="+mn-cs"/>
              </a:defRPr>
            </a:lvl5pPr>
            <a:lvl6pPr marL="457200" algn="l" rtl="0" eaLnBrk="1" fontAlgn="base" hangingPunct="1">
              <a:lnSpc>
                <a:spcPct val="90000"/>
              </a:lnSpc>
              <a:spcBef>
                <a:spcPct val="0"/>
              </a:spcBef>
              <a:spcAft>
                <a:spcPct val="0"/>
              </a:spcAft>
              <a:defRPr sz="2100" b="1">
                <a:solidFill>
                  <a:schemeClr val="lt1"/>
                </a:solidFill>
                <a:latin typeface="+mn-lt"/>
                <a:ea typeface="+mn-ea"/>
                <a:cs typeface="+mn-cs"/>
              </a:defRPr>
            </a:lvl6pPr>
            <a:lvl7pPr marL="914400" algn="l" rtl="0" eaLnBrk="1" fontAlgn="base" hangingPunct="1">
              <a:lnSpc>
                <a:spcPct val="90000"/>
              </a:lnSpc>
              <a:spcBef>
                <a:spcPct val="0"/>
              </a:spcBef>
              <a:spcAft>
                <a:spcPct val="0"/>
              </a:spcAft>
              <a:defRPr sz="2100" b="1">
                <a:solidFill>
                  <a:schemeClr val="lt1"/>
                </a:solidFill>
                <a:latin typeface="+mn-lt"/>
                <a:ea typeface="+mn-ea"/>
                <a:cs typeface="+mn-cs"/>
              </a:defRPr>
            </a:lvl7pPr>
            <a:lvl8pPr marL="1371600" algn="l" rtl="0" eaLnBrk="1" fontAlgn="base" hangingPunct="1">
              <a:lnSpc>
                <a:spcPct val="90000"/>
              </a:lnSpc>
              <a:spcBef>
                <a:spcPct val="0"/>
              </a:spcBef>
              <a:spcAft>
                <a:spcPct val="0"/>
              </a:spcAft>
              <a:defRPr sz="2100" b="1">
                <a:solidFill>
                  <a:schemeClr val="lt1"/>
                </a:solidFill>
                <a:latin typeface="+mn-lt"/>
                <a:ea typeface="+mn-ea"/>
                <a:cs typeface="+mn-cs"/>
              </a:defRPr>
            </a:lvl8pPr>
            <a:lvl9pPr marL="1828800" algn="l" rtl="0" eaLnBrk="1" fontAlgn="base" hangingPunct="1">
              <a:lnSpc>
                <a:spcPct val="90000"/>
              </a:lnSpc>
              <a:spcBef>
                <a:spcPct val="0"/>
              </a:spcBef>
              <a:spcAft>
                <a:spcPct val="0"/>
              </a:spcAft>
              <a:defRPr sz="2100" b="1">
                <a:solidFill>
                  <a:schemeClr val="lt1"/>
                </a:solidFill>
                <a:latin typeface="+mn-lt"/>
                <a:ea typeface="+mn-ea"/>
                <a:cs typeface="+mn-cs"/>
              </a:defRPr>
            </a:lvl9pPr>
          </a:lstStyle>
          <a:p>
            <a:r>
              <a:rPr lang="en-US" dirty="0" smtClean="0"/>
              <a:t>-level metrics</a:t>
            </a:r>
            <a:endParaRPr lang="en-US" dirty="0"/>
          </a:p>
        </p:txBody>
      </p:sp>
      <p:sp>
        <p:nvSpPr>
          <p:cNvPr id="11" name="Title 1"/>
          <p:cNvSpPr txBox="1">
            <a:spLocks/>
          </p:cNvSpPr>
          <p:nvPr/>
        </p:nvSpPr>
        <p:spPr bwMode="auto">
          <a:xfrm>
            <a:off x="701484" y="4102712"/>
            <a:ext cx="2970396" cy="470898"/>
          </a:xfrm>
          <a:prstGeom prst="rect">
            <a:avLst/>
          </a:prstGeom>
          <a:extLst>
            <a:ext uri="{FAA26D3D-D897-4be2-8F04-BA451C77F1D7}">
              <ma14:placeholderFlag xmlns="" xmlns:ma14="http://schemas.microsoft.com/office/mac/drawingml/2011/main" val="1"/>
            </a:ext>
          </a:extLst>
        </p:spPr>
        <p:style>
          <a:lnRef idx="1">
            <a:schemeClr val="accent2"/>
          </a:lnRef>
          <a:fillRef idx="3">
            <a:schemeClr val="accent2"/>
          </a:fillRef>
          <a:effectRef idx="2">
            <a:schemeClr val="accent2"/>
          </a:effectRef>
          <a:fontRef idx="minor">
            <a:schemeClr val="lt1"/>
          </a:fontRef>
        </p:style>
        <p:txBody>
          <a:bodyPr vert="horz" wrap="square" lIns="0" tIns="0" rIns="0" bIns="0" numCol="1" anchor="t" anchorCtr="0" compatLnSpc="1">
            <a:prstTxWarp prst="textNoShape">
              <a:avLst/>
            </a:prstTxWarp>
            <a:spAutoFit/>
          </a:bodyPr>
          <a:lstStyle>
            <a:lvl1pPr algn="l" rtl="0" eaLnBrk="1" fontAlgn="base" hangingPunct="1">
              <a:lnSpc>
                <a:spcPct val="90000"/>
              </a:lnSpc>
              <a:spcBef>
                <a:spcPct val="0"/>
              </a:spcBef>
              <a:spcAft>
                <a:spcPct val="0"/>
              </a:spcAft>
              <a:defRPr sz="3400" b="0" i="0" spc="30">
                <a:solidFill>
                  <a:schemeClr val="bg1"/>
                </a:solidFill>
                <a:latin typeface="+mj-lt"/>
                <a:ea typeface="+mn-ea"/>
                <a:cs typeface="Cambria"/>
              </a:defRPr>
            </a:lvl1pPr>
            <a:lvl2pPr algn="l" rtl="0" eaLnBrk="1" fontAlgn="base" hangingPunct="1">
              <a:lnSpc>
                <a:spcPct val="90000"/>
              </a:lnSpc>
              <a:spcBef>
                <a:spcPct val="0"/>
              </a:spcBef>
              <a:spcAft>
                <a:spcPct val="0"/>
              </a:spcAft>
              <a:defRPr sz="2100">
                <a:solidFill>
                  <a:schemeClr val="lt1"/>
                </a:solidFill>
                <a:latin typeface="+mn-lt"/>
                <a:ea typeface="+mn-ea"/>
                <a:cs typeface="+mn-cs"/>
              </a:defRPr>
            </a:lvl2pPr>
            <a:lvl3pPr algn="l" rtl="0" eaLnBrk="1" fontAlgn="base" hangingPunct="1">
              <a:lnSpc>
                <a:spcPct val="90000"/>
              </a:lnSpc>
              <a:spcBef>
                <a:spcPct val="0"/>
              </a:spcBef>
              <a:spcAft>
                <a:spcPct val="0"/>
              </a:spcAft>
              <a:defRPr sz="2100">
                <a:solidFill>
                  <a:schemeClr val="lt1"/>
                </a:solidFill>
                <a:latin typeface="+mn-lt"/>
                <a:ea typeface="+mn-ea"/>
                <a:cs typeface="+mn-cs"/>
              </a:defRPr>
            </a:lvl3pPr>
            <a:lvl4pPr algn="l" rtl="0" eaLnBrk="1" fontAlgn="base" hangingPunct="1">
              <a:lnSpc>
                <a:spcPct val="90000"/>
              </a:lnSpc>
              <a:spcBef>
                <a:spcPct val="0"/>
              </a:spcBef>
              <a:spcAft>
                <a:spcPct val="0"/>
              </a:spcAft>
              <a:defRPr sz="2100">
                <a:solidFill>
                  <a:schemeClr val="lt1"/>
                </a:solidFill>
                <a:latin typeface="+mn-lt"/>
                <a:ea typeface="+mn-ea"/>
                <a:cs typeface="+mn-cs"/>
              </a:defRPr>
            </a:lvl4pPr>
            <a:lvl5pPr algn="l" rtl="0" eaLnBrk="1" fontAlgn="base" hangingPunct="1">
              <a:lnSpc>
                <a:spcPct val="90000"/>
              </a:lnSpc>
              <a:spcBef>
                <a:spcPct val="0"/>
              </a:spcBef>
              <a:spcAft>
                <a:spcPct val="0"/>
              </a:spcAft>
              <a:defRPr sz="2100">
                <a:solidFill>
                  <a:schemeClr val="lt1"/>
                </a:solidFill>
                <a:latin typeface="+mn-lt"/>
                <a:ea typeface="+mn-ea"/>
                <a:cs typeface="+mn-cs"/>
              </a:defRPr>
            </a:lvl5pPr>
            <a:lvl6pPr marL="457200" algn="l" rtl="0" eaLnBrk="1" fontAlgn="base" hangingPunct="1">
              <a:lnSpc>
                <a:spcPct val="90000"/>
              </a:lnSpc>
              <a:spcBef>
                <a:spcPct val="0"/>
              </a:spcBef>
              <a:spcAft>
                <a:spcPct val="0"/>
              </a:spcAft>
              <a:defRPr sz="2100" b="1">
                <a:solidFill>
                  <a:schemeClr val="lt1"/>
                </a:solidFill>
                <a:latin typeface="+mn-lt"/>
                <a:ea typeface="+mn-ea"/>
                <a:cs typeface="+mn-cs"/>
              </a:defRPr>
            </a:lvl6pPr>
            <a:lvl7pPr marL="914400" algn="l" rtl="0" eaLnBrk="1" fontAlgn="base" hangingPunct="1">
              <a:lnSpc>
                <a:spcPct val="90000"/>
              </a:lnSpc>
              <a:spcBef>
                <a:spcPct val="0"/>
              </a:spcBef>
              <a:spcAft>
                <a:spcPct val="0"/>
              </a:spcAft>
              <a:defRPr sz="2100" b="1">
                <a:solidFill>
                  <a:schemeClr val="lt1"/>
                </a:solidFill>
                <a:latin typeface="+mn-lt"/>
                <a:ea typeface="+mn-ea"/>
                <a:cs typeface="+mn-cs"/>
              </a:defRPr>
            </a:lvl7pPr>
            <a:lvl8pPr marL="1371600" algn="l" rtl="0" eaLnBrk="1" fontAlgn="base" hangingPunct="1">
              <a:lnSpc>
                <a:spcPct val="90000"/>
              </a:lnSpc>
              <a:spcBef>
                <a:spcPct val="0"/>
              </a:spcBef>
              <a:spcAft>
                <a:spcPct val="0"/>
              </a:spcAft>
              <a:defRPr sz="2100" b="1">
                <a:solidFill>
                  <a:schemeClr val="lt1"/>
                </a:solidFill>
                <a:latin typeface="+mn-lt"/>
                <a:ea typeface="+mn-ea"/>
                <a:cs typeface="+mn-cs"/>
              </a:defRPr>
            </a:lvl8pPr>
            <a:lvl9pPr marL="1828800" algn="l" rtl="0" eaLnBrk="1" fontAlgn="base" hangingPunct="1">
              <a:lnSpc>
                <a:spcPct val="90000"/>
              </a:lnSpc>
              <a:spcBef>
                <a:spcPct val="0"/>
              </a:spcBef>
              <a:spcAft>
                <a:spcPct val="0"/>
              </a:spcAft>
              <a:defRPr sz="2100" b="1">
                <a:solidFill>
                  <a:schemeClr val="lt1"/>
                </a:solidFill>
                <a:latin typeface="+mn-lt"/>
                <a:ea typeface="+mn-ea"/>
                <a:cs typeface="+mn-cs"/>
              </a:defRPr>
            </a:lvl9pPr>
          </a:lstStyle>
          <a:p>
            <a:pPr algn="r"/>
            <a:r>
              <a:rPr lang="en-US" dirty="0" smtClean="0"/>
              <a:t>data</a:t>
            </a:r>
            <a:endParaRPr lang="en-US" dirty="0"/>
          </a:p>
        </p:txBody>
      </p:sp>
      <p:sp>
        <p:nvSpPr>
          <p:cNvPr id="12" name="Title 1"/>
          <p:cNvSpPr txBox="1">
            <a:spLocks/>
          </p:cNvSpPr>
          <p:nvPr/>
        </p:nvSpPr>
        <p:spPr bwMode="auto">
          <a:xfrm>
            <a:off x="3703952" y="4102712"/>
            <a:ext cx="4918588" cy="470898"/>
          </a:xfrm>
          <a:prstGeom prst="rect">
            <a:avLst/>
          </a:prstGeom>
          <a:extLst>
            <a:ext uri="{FAA26D3D-D897-4be2-8F04-BA451C77F1D7}">
              <ma14:placeholderFlag xmlns="" xmlns:ma14="http://schemas.microsoft.com/office/mac/drawingml/2011/main" val="1"/>
            </a:ext>
          </a:extLst>
        </p:spPr>
        <p:style>
          <a:lnRef idx="1">
            <a:schemeClr val="accent1"/>
          </a:lnRef>
          <a:fillRef idx="3">
            <a:schemeClr val="accent1"/>
          </a:fillRef>
          <a:effectRef idx="2">
            <a:schemeClr val="accent1"/>
          </a:effectRef>
          <a:fontRef idx="minor">
            <a:schemeClr val="lt1"/>
          </a:fontRef>
        </p:style>
        <p:txBody>
          <a:bodyPr vert="horz" wrap="square" lIns="0" tIns="0" rIns="0" bIns="0" numCol="1" anchor="t" anchorCtr="0" compatLnSpc="1">
            <a:prstTxWarp prst="textNoShape">
              <a:avLst/>
            </a:prstTxWarp>
            <a:spAutoFit/>
          </a:bodyPr>
          <a:lstStyle>
            <a:lvl1pPr algn="l" rtl="0" eaLnBrk="1" fontAlgn="base" hangingPunct="1">
              <a:lnSpc>
                <a:spcPct val="90000"/>
              </a:lnSpc>
              <a:spcBef>
                <a:spcPct val="0"/>
              </a:spcBef>
              <a:spcAft>
                <a:spcPct val="0"/>
              </a:spcAft>
              <a:defRPr sz="3400" b="0" i="0" spc="30">
                <a:solidFill>
                  <a:schemeClr val="bg1"/>
                </a:solidFill>
                <a:latin typeface="+mj-lt"/>
                <a:ea typeface="+mn-ea"/>
                <a:cs typeface="Cambria"/>
              </a:defRPr>
            </a:lvl1pPr>
            <a:lvl2pPr algn="l" rtl="0" eaLnBrk="1" fontAlgn="base" hangingPunct="1">
              <a:lnSpc>
                <a:spcPct val="90000"/>
              </a:lnSpc>
              <a:spcBef>
                <a:spcPct val="0"/>
              </a:spcBef>
              <a:spcAft>
                <a:spcPct val="0"/>
              </a:spcAft>
              <a:defRPr sz="2100">
                <a:solidFill>
                  <a:schemeClr val="lt1"/>
                </a:solidFill>
                <a:latin typeface="+mn-lt"/>
                <a:ea typeface="+mn-ea"/>
                <a:cs typeface="+mn-cs"/>
              </a:defRPr>
            </a:lvl2pPr>
            <a:lvl3pPr algn="l" rtl="0" eaLnBrk="1" fontAlgn="base" hangingPunct="1">
              <a:lnSpc>
                <a:spcPct val="90000"/>
              </a:lnSpc>
              <a:spcBef>
                <a:spcPct val="0"/>
              </a:spcBef>
              <a:spcAft>
                <a:spcPct val="0"/>
              </a:spcAft>
              <a:defRPr sz="2100">
                <a:solidFill>
                  <a:schemeClr val="lt1"/>
                </a:solidFill>
                <a:latin typeface="+mn-lt"/>
                <a:ea typeface="+mn-ea"/>
                <a:cs typeface="+mn-cs"/>
              </a:defRPr>
            </a:lvl3pPr>
            <a:lvl4pPr algn="l" rtl="0" eaLnBrk="1" fontAlgn="base" hangingPunct="1">
              <a:lnSpc>
                <a:spcPct val="90000"/>
              </a:lnSpc>
              <a:spcBef>
                <a:spcPct val="0"/>
              </a:spcBef>
              <a:spcAft>
                <a:spcPct val="0"/>
              </a:spcAft>
              <a:defRPr sz="2100">
                <a:solidFill>
                  <a:schemeClr val="lt1"/>
                </a:solidFill>
                <a:latin typeface="+mn-lt"/>
                <a:ea typeface="+mn-ea"/>
                <a:cs typeface="+mn-cs"/>
              </a:defRPr>
            </a:lvl4pPr>
            <a:lvl5pPr algn="l" rtl="0" eaLnBrk="1" fontAlgn="base" hangingPunct="1">
              <a:lnSpc>
                <a:spcPct val="90000"/>
              </a:lnSpc>
              <a:spcBef>
                <a:spcPct val="0"/>
              </a:spcBef>
              <a:spcAft>
                <a:spcPct val="0"/>
              </a:spcAft>
              <a:defRPr sz="2100">
                <a:solidFill>
                  <a:schemeClr val="lt1"/>
                </a:solidFill>
                <a:latin typeface="+mn-lt"/>
                <a:ea typeface="+mn-ea"/>
                <a:cs typeface="+mn-cs"/>
              </a:defRPr>
            </a:lvl5pPr>
            <a:lvl6pPr marL="457200" algn="l" rtl="0" eaLnBrk="1" fontAlgn="base" hangingPunct="1">
              <a:lnSpc>
                <a:spcPct val="90000"/>
              </a:lnSpc>
              <a:spcBef>
                <a:spcPct val="0"/>
              </a:spcBef>
              <a:spcAft>
                <a:spcPct val="0"/>
              </a:spcAft>
              <a:defRPr sz="2100" b="1">
                <a:solidFill>
                  <a:schemeClr val="lt1"/>
                </a:solidFill>
                <a:latin typeface="+mn-lt"/>
                <a:ea typeface="+mn-ea"/>
                <a:cs typeface="+mn-cs"/>
              </a:defRPr>
            </a:lvl6pPr>
            <a:lvl7pPr marL="914400" algn="l" rtl="0" eaLnBrk="1" fontAlgn="base" hangingPunct="1">
              <a:lnSpc>
                <a:spcPct val="90000"/>
              </a:lnSpc>
              <a:spcBef>
                <a:spcPct val="0"/>
              </a:spcBef>
              <a:spcAft>
                <a:spcPct val="0"/>
              </a:spcAft>
              <a:defRPr sz="2100" b="1">
                <a:solidFill>
                  <a:schemeClr val="lt1"/>
                </a:solidFill>
                <a:latin typeface="+mn-lt"/>
                <a:ea typeface="+mn-ea"/>
                <a:cs typeface="+mn-cs"/>
              </a:defRPr>
            </a:lvl7pPr>
            <a:lvl8pPr marL="1371600" algn="l" rtl="0" eaLnBrk="1" fontAlgn="base" hangingPunct="1">
              <a:lnSpc>
                <a:spcPct val="90000"/>
              </a:lnSpc>
              <a:spcBef>
                <a:spcPct val="0"/>
              </a:spcBef>
              <a:spcAft>
                <a:spcPct val="0"/>
              </a:spcAft>
              <a:defRPr sz="2100" b="1">
                <a:solidFill>
                  <a:schemeClr val="lt1"/>
                </a:solidFill>
                <a:latin typeface="+mn-lt"/>
                <a:ea typeface="+mn-ea"/>
                <a:cs typeface="+mn-cs"/>
              </a:defRPr>
            </a:lvl8pPr>
            <a:lvl9pPr marL="1828800" algn="l" rtl="0" eaLnBrk="1" fontAlgn="base" hangingPunct="1">
              <a:lnSpc>
                <a:spcPct val="90000"/>
              </a:lnSpc>
              <a:spcBef>
                <a:spcPct val="0"/>
              </a:spcBef>
              <a:spcAft>
                <a:spcPct val="0"/>
              </a:spcAft>
              <a:defRPr sz="2100" b="1">
                <a:solidFill>
                  <a:schemeClr val="lt1"/>
                </a:solidFill>
                <a:latin typeface="+mn-lt"/>
                <a:ea typeface="+mn-ea"/>
                <a:cs typeface="+mn-cs"/>
              </a:defRPr>
            </a:lvl9pPr>
          </a:lstStyle>
          <a:p>
            <a:r>
              <a:rPr lang="en-US" dirty="0" smtClean="0"/>
              <a:t>-level metrics</a:t>
            </a:r>
            <a:endParaRPr lang="en-US" dirty="0"/>
          </a:p>
        </p:txBody>
      </p:sp>
      <p:sp>
        <p:nvSpPr>
          <p:cNvPr id="13" name="Title 1"/>
          <p:cNvSpPr txBox="1">
            <a:spLocks/>
          </p:cNvSpPr>
          <p:nvPr/>
        </p:nvSpPr>
        <p:spPr bwMode="auto">
          <a:xfrm>
            <a:off x="701484" y="4631187"/>
            <a:ext cx="2970396" cy="470898"/>
          </a:xfrm>
          <a:prstGeom prst="rect">
            <a:avLst/>
          </a:prstGeom>
          <a:extLst>
            <a:ext uri="{FAA26D3D-D897-4be2-8F04-BA451C77F1D7}">
              <ma14:placeholderFlag xmlns="" xmlns:ma14="http://schemas.microsoft.com/office/mac/drawingml/2011/main" val="1"/>
            </a:ext>
          </a:extLst>
        </p:spPr>
        <p:style>
          <a:lnRef idx="1">
            <a:schemeClr val="accent2"/>
          </a:lnRef>
          <a:fillRef idx="3">
            <a:schemeClr val="accent2"/>
          </a:fillRef>
          <a:effectRef idx="2">
            <a:schemeClr val="accent2"/>
          </a:effectRef>
          <a:fontRef idx="minor">
            <a:schemeClr val="lt1"/>
          </a:fontRef>
        </p:style>
        <p:txBody>
          <a:bodyPr vert="horz" wrap="square" lIns="0" tIns="0" rIns="0" bIns="0" numCol="1" anchor="t" anchorCtr="0" compatLnSpc="1">
            <a:prstTxWarp prst="textNoShape">
              <a:avLst/>
            </a:prstTxWarp>
            <a:spAutoFit/>
          </a:bodyPr>
          <a:lstStyle>
            <a:lvl1pPr algn="l" rtl="0" eaLnBrk="1" fontAlgn="base" hangingPunct="1">
              <a:lnSpc>
                <a:spcPct val="90000"/>
              </a:lnSpc>
              <a:spcBef>
                <a:spcPct val="0"/>
              </a:spcBef>
              <a:spcAft>
                <a:spcPct val="0"/>
              </a:spcAft>
              <a:defRPr sz="3400" b="0" i="0" spc="30">
                <a:solidFill>
                  <a:schemeClr val="bg1"/>
                </a:solidFill>
                <a:latin typeface="+mj-lt"/>
                <a:ea typeface="+mn-ea"/>
                <a:cs typeface="Cambria"/>
              </a:defRPr>
            </a:lvl1pPr>
            <a:lvl2pPr algn="l" rtl="0" eaLnBrk="1" fontAlgn="base" hangingPunct="1">
              <a:lnSpc>
                <a:spcPct val="90000"/>
              </a:lnSpc>
              <a:spcBef>
                <a:spcPct val="0"/>
              </a:spcBef>
              <a:spcAft>
                <a:spcPct val="0"/>
              </a:spcAft>
              <a:defRPr sz="2100">
                <a:solidFill>
                  <a:schemeClr val="lt1"/>
                </a:solidFill>
                <a:latin typeface="+mn-lt"/>
                <a:ea typeface="+mn-ea"/>
                <a:cs typeface="+mn-cs"/>
              </a:defRPr>
            </a:lvl2pPr>
            <a:lvl3pPr algn="l" rtl="0" eaLnBrk="1" fontAlgn="base" hangingPunct="1">
              <a:lnSpc>
                <a:spcPct val="90000"/>
              </a:lnSpc>
              <a:spcBef>
                <a:spcPct val="0"/>
              </a:spcBef>
              <a:spcAft>
                <a:spcPct val="0"/>
              </a:spcAft>
              <a:defRPr sz="2100">
                <a:solidFill>
                  <a:schemeClr val="lt1"/>
                </a:solidFill>
                <a:latin typeface="+mn-lt"/>
                <a:ea typeface="+mn-ea"/>
                <a:cs typeface="+mn-cs"/>
              </a:defRPr>
            </a:lvl3pPr>
            <a:lvl4pPr algn="l" rtl="0" eaLnBrk="1" fontAlgn="base" hangingPunct="1">
              <a:lnSpc>
                <a:spcPct val="90000"/>
              </a:lnSpc>
              <a:spcBef>
                <a:spcPct val="0"/>
              </a:spcBef>
              <a:spcAft>
                <a:spcPct val="0"/>
              </a:spcAft>
              <a:defRPr sz="2100">
                <a:solidFill>
                  <a:schemeClr val="lt1"/>
                </a:solidFill>
                <a:latin typeface="+mn-lt"/>
                <a:ea typeface="+mn-ea"/>
                <a:cs typeface="+mn-cs"/>
              </a:defRPr>
            </a:lvl4pPr>
            <a:lvl5pPr algn="l" rtl="0" eaLnBrk="1" fontAlgn="base" hangingPunct="1">
              <a:lnSpc>
                <a:spcPct val="90000"/>
              </a:lnSpc>
              <a:spcBef>
                <a:spcPct val="0"/>
              </a:spcBef>
              <a:spcAft>
                <a:spcPct val="0"/>
              </a:spcAft>
              <a:defRPr sz="2100">
                <a:solidFill>
                  <a:schemeClr val="lt1"/>
                </a:solidFill>
                <a:latin typeface="+mn-lt"/>
                <a:ea typeface="+mn-ea"/>
                <a:cs typeface="+mn-cs"/>
              </a:defRPr>
            </a:lvl5pPr>
            <a:lvl6pPr marL="457200" algn="l" rtl="0" eaLnBrk="1" fontAlgn="base" hangingPunct="1">
              <a:lnSpc>
                <a:spcPct val="90000"/>
              </a:lnSpc>
              <a:spcBef>
                <a:spcPct val="0"/>
              </a:spcBef>
              <a:spcAft>
                <a:spcPct val="0"/>
              </a:spcAft>
              <a:defRPr sz="2100" b="1">
                <a:solidFill>
                  <a:schemeClr val="lt1"/>
                </a:solidFill>
                <a:latin typeface="+mn-lt"/>
                <a:ea typeface="+mn-ea"/>
                <a:cs typeface="+mn-cs"/>
              </a:defRPr>
            </a:lvl6pPr>
            <a:lvl7pPr marL="914400" algn="l" rtl="0" eaLnBrk="1" fontAlgn="base" hangingPunct="1">
              <a:lnSpc>
                <a:spcPct val="90000"/>
              </a:lnSpc>
              <a:spcBef>
                <a:spcPct val="0"/>
              </a:spcBef>
              <a:spcAft>
                <a:spcPct val="0"/>
              </a:spcAft>
              <a:defRPr sz="2100" b="1">
                <a:solidFill>
                  <a:schemeClr val="lt1"/>
                </a:solidFill>
                <a:latin typeface="+mn-lt"/>
                <a:ea typeface="+mn-ea"/>
                <a:cs typeface="+mn-cs"/>
              </a:defRPr>
            </a:lvl7pPr>
            <a:lvl8pPr marL="1371600" algn="l" rtl="0" eaLnBrk="1" fontAlgn="base" hangingPunct="1">
              <a:lnSpc>
                <a:spcPct val="90000"/>
              </a:lnSpc>
              <a:spcBef>
                <a:spcPct val="0"/>
              </a:spcBef>
              <a:spcAft>
                <a:spcPct val="0"/>
              </a:spcAft>
              <a:defRPr sz="2100" b="1">
                <a:solidFill>
                  <a:schemeClr val="lt1"/>
                </a:solidFill>
                <a:latin typeface="+mn-lt"/>
                <a:ea typeface="+mn-ea"/>
                <a:cs typeface="+mn-cs"/>
              </a:defRPr>
            </a:lvl8pPr>
            <a:lvl9pPr marL="1828800" algn="l" rtl="0" eaLnBrk="1" fontAlgn="base" hangingPunct="1">
              <a:lnSpc>
                <a:spcPct val="90000"/>
              </a:lnSpc>
              <a:spcBef>
                <a:spcPct val="0"/>
              </a:spcBef>
              <a:spcAft>
                <a:spcPct val="0"/>
              </a:spcAft>
              <a:defRPr sz="2100" b="1">
                <a:solidFill>
                  <a:schemeClr val="lt1"/>
                </a:solidFill>
                <a:latin typeface="+mn-lt"/>
                <a:ea typeface="+mn-ea"/>
                <a:cs typeface="+mn-cs"/>
              </a:defRPr>
            </a:lvl9pPr>
          </a:lstStyle>
          <a:p>
            <a:pPr algn="r"/>
            <a:r>
              <a:rPr lang="en-US" dirty="0" smtClean="0"/>
              <a:t>person</a:t>
            </a:r>
            <a:endParaRPr lang="en-US" dirty="0"/>
          </a:p>
        </p:txBody>
      </p:sp>
      <p:sp>
        <p:nvSpPr>
          <p:cNvPr id="14" name="Title 1"/>
          <p:cNvSpPr txBox="1">
            <a:spLocks/>
          </p:cNvSpPr>
          <p:nvPr/>
        </p:nvSpPr>
        <p:spPr bwMode="auto">
          <a:xfrm>
            <a:off x="3703952" y="4631187"/>
            <a:ext cx="4918588" cy="470898"/>
          </a:xfrm>
          <a:prstGeom prst="rect">
            <a:avLst/>
          </a:prstGeom>
          <a:extLst>
            <a:ext uri="{FAA26D3D-D897-4be2-8F04-BA451C77F1D7}">
              <ma14:placeholderFlag xmlns="" xmlns:ma14="http://schemas.microsoft.com/office/mac/drawingml/2011/main" val="1"/>
            </a:ext>
          </a:extLst>
        </p:spPr>
        <p:style>
          <a:lnRef idx="1">
            <a:schemeClr val="accent1"/>
          </a:lnRef>
          <a:fillRef idx="3">
            <a:schemeClr val="accent1"/>
          </a:fillRef>
          <a:effectRef idx="2">
            <a:schemeClr val="accent1"/>
          </a:effectRef>
          <a:fontRef idx="minor">
            <a:schemeClr val="lt1"/>
          </a:fontRef>
        </p:style>
        <p:txBody>
          <a:bodyPr vert="horz" wrap="square" lIns="0" tIns="0" rIns="0" bIns="0" numCol="1" anchor="t" anchorCtr="0" compatLnSpc="1">
            <a:prstTxWarp prst="textNoShape">
              <a:avLst/>
            </a:prstTxWarp>
            <a:spAutoFit/>
          </a:bodyPr>
          <a:lstStyle>
            <a:lvl1pPr algn="l" rtl="0" eaLnBrk="1" fontAlgn="base" hangingPunct="1">
              <a:lnSpc>
                <a:spcPct val="90000"/>
              </a:lnSpc>
              <a:spcBef>
                <a:spcPct val="0"/>
              </a:spcBef>
              <a:spcAft>
                <a:spcPct val="0"/>
              </a:spcAft>
              <a:defRPr sz="3400" b="0" i="0" spc="30">
                <a:solidFill>
                  <a:schemeClr val="bg1"/>
                </a:solidFill>
                <a:latin typeface="+mj-lt"/>
                <a:ea typeface="+mn-ea"/>
                <a:cs typeface="Cambria"/>
              </a:defRPr>
            </a:lvl1pPr>
            <a:lvl2pPr algn="l" rtl="0" eaLnBrk="1" fontAlgn="base" hangingPunct="1">
              <a:lnSpc>
                <a:spcPct val="90000"/>
              </a:lnSpc>
              <a:spcBef>
                <a:spcPct val="0"/>
              </a:spcBef>
              <a:spcAft>
                <a:spcPct val="0"/>
              </a:spcAft>
              <a:defRPr sz="2100">
                <a:solidFill>
                  <a:schemeClr val="lt1"/>
                </a:solidFill>
                <a:latin typeface="+mn-lt"/>
                <a:ea typeface="+mn-ea"/>
                <a:cs typeface="+mn-cs"/>
              </a:defRPr>
            </a:lvl2pPr>
            <a:lvl3pPr algn="l" rtl="0" eaLnBrk="1" fontAlgn="base" hangingPunct="1">
              <a:lnSpc>
                <a:spcPct val="90000"/>
              </a:lnSpc>
              <a:spcBef>
                <a:spcPct val="0"/>
              </a:spcBef>
              <a:spcAft>
                <a:spcPct val="0"/>
              </a:spcAft>
              <a:defRPr sz="2100">
                <a:solidFill>
                  <a:schemeClr val="lt1"/>
                </a:solidFill>
                <a:latin typeface="+mn-lt"/>
                <a:ea typeface="+mn-ea"/>
                <a:cs typeface="+mn-cs"/>
              </a:defRPr>
            </a:lvl3pPr>
            <a:lvl4pPr algn="l" rtl="0" eaLnBrk="1" fontAlgn="base" hangingPunct="1">
              <a:lnSpc>
                <a:spcPct val="90000"/>
              </a:lnSpc>
              <a:spcBef>
                <a:spcPct val="0"/>
              </a:spcBef>
              <a:spcAft>
                <a:spcPct val="0"/>
              </a:spcAft>
              <a:defRPr sz="2100">
                <a:solidFill>
                  <a:schemeClr val="lt1"/>
                </a:solidFill>
                <a:latin typeface="+mn-lt"/>
                <a:ea typeface="+mn-ea"/>
                <a:cs typeface="+mn-cs"/>
              </a:defRPr>
            </a:lvl4pPr>
            <a:lvl5pPr algn="l" rtl="0" eaLnBrk="1" fontAlgn="base" hangingPunct="1">
              <a:lnSpc>
                <a:spcPct val="90000"/>
              </a:lnSpc>
              <a:spcBef>
                <a:spcPct val="0"/>
              </a:spcBef>
              <a:spcAft>
                <a:spcPct val="0"/>
              </a:spcAft>
              <a:defRPr sz="2100">
                <a:solidFill>
                  <a:schemeClr val="lt1"/>
                </a:solidFill>
                <a:latin typeface="+mn-lt"/>
                <a:ea typeface="+mn-ea"/>
                <a:cs typeface="+mn-cs"/>
              </a:defRPr>
            </a:lvl5pPr>
            <a:lvl6pPr marL="457200" algn="l" rtl="0" eaLnBrk="1" fontAlgn="base" hangingPunct="1">
              <a:lnSpc>
                <a:spcPct val="90000"/>
              </a:lnSpc>
              <a:spcBef>
                <a:spcPct val="0"/>
              </a:spcBef>
              <a:spcAft>
                <a:spcPct val="0"/>
              </a:spcAft>
              <a:defRPr sz="2100" b="1">
                <a:solidFill>
                  <a:schemeClr val="lt1"/>
                </a:solidFill>
                <a:latin typeface="+mn-lt"/>
                <a:ea typeface="+mn-ea"/>
                <a:cs typeface="+mn-cs"/>
              </a:defRPr>
            </a:lvl6pPr>
            <a:lvl7pPr marL="914400" algn="l" rtl="0" eaLnBrk="1" fontAlgn="base" hangingPunct="1">
              <a:lnSpc>
                <a:spcPct val="90000"/>
              </a:lnSpc>
              <a:spcBef>
                <a:spcPct val="0"/>
              </a:spcBef>
              <a:spcAft>
                <a:spcPct val="0"/>
              </a:spcAft>
              <a:defRPr sz="2100" b="1">
                <a:solidFill>
                  <a:schemeClr val="lt1"/>
                </a:solidFill>
                <a:latin typeface="+mn-lt"/>
                <a:ea typeface="+mn-ea"/>
                <a:cs typeface="+mn-cs"/>
              </a:defRPr>
            </a:lvl7pPr>
            <a:lvl8pPr marL="1371600" algn="l" rtl="0" eaLnBrk="1" fontAlgn="base" hangingPunct="1">
              <a:lnSpc>
                <a:spcPct val="90000"/>
              </a:lnSpc>
              <a:spcBef>
                <a:spcPct val="0"/>
              </a:spcBef>
              <a:spcAft>
                <a:spcPct val="0"/>
              </a:spcAft>
              <a:defRPr sz="2100" b="1">
                <a:solidFill>
                  <a:schemeClr val="lt1"/>
                </a:solidFill>
                <a:latin typeface="+mn-lt"/>
                <a:ea typeface="+mn-ea"/>
                <a:cs typeface="+mn-cs"/>
              </a:defRPr>
            </a:lvl8pPr>
            <a:lvl9pPr marL="1828800" algn="l" rtl="0" eaLnBrk="1" fontAlgn="base" hangingPunct="1">
              <a:lnSpc>
                <a:spcPct val="90000"/>
              </a:lnSpc>
              <a:spcBef>
                <a:spcPct val="0"/>
              </a:spcBef>
              <a:spcAft>
                <a:spcPct val="0"/>
              </a:spcAft>
              <a:defRPr sz="2100" b="1">
                <a:solidFill>
                  <a:schemeClr val="lt1"/>
                </a:solidFill>
                <a:latin typeface="+mn-lt"/>
                <a:ea typeface="+mn-ea"/>
                <a:cs typeface="+mn-cs"/>
              </a:defRPr>
            </a:lvl9pPr>
          </a:lstStyle>
          <a:p>
            <a:r>
              <a:rPr lang="en-US" dirty="0" smtClean="0"/>
              <a:t>-level metrics</a:t>
            </a:r>
            <a:endParaRPr lang="en-US" dirty="0"/>
          </a:p>
        </p:txBody>
      </p:sp>
      <p:sp>
        <p:nvSpPr>
          <p:cNvPr id="16" name="Title 15"/>
          <p:cNvSpPr>
            <a:spLocks noGrp="1"/>
          </p:cNvSpPr>
          <p:nvPr>
            <p:ph type="title"/>
          </p:nvPr>
        </p:nvSpPr>
        <p:spPr>
          <a:xfrm>
            <a:off x="520700" y="918000"/>
            <a:ext cx="8155238" cy="332399"/>
          </a:xfrm>
        </p:spPr>
        <p:txBody>
          <a:bodyPr/>
          <a:lstStyle/>
          <a:p>
            <a:r>
              <a:rPr lang="en-US" dirty="0" smtClean="0"/>
              <a:t>Going forward</a:t>
            </a:r>
            <a:endParaRPr lang="en-US" dirty="0"/>
          </a:p>
        </p:txBody>
      </p:sp>
      <p:sp>
        <p:nvSpPr>
          <p:cNvPr id="17" name="Title 1"/>
          <p:cNvSpPr txBox="1">
            <a:spLocks/>
          </p:cNvSpPr>
          <p:nvPr/>
        </p:nvSpPr>
        <p:spPr bwMode="auto">
          <a:xfrm>
            <a:off x="3703952" y="3045760"/>
            <a:ext cx="4918588" cy="470898"/>
          </a:xfrm>
          <a:prstGeom prst="rect">
            <a:avLst/>
          </a:prstGeom>
          <a:extLst>
            <a:ext uri="{FAA26D3D-D897-4be2-8F04-BA451C77F1D7}">
              <ma14:placeholderFlag xmlns="" xmlns:ma14="http://schemas.microsoft.com/office/mac/drawingml/2011/main" val="1"/>
            </a:ext>
          </a:extLst>
        </p:spPr>
        <p:style>
          <a:lnRef idx="1">
            <a:schemeClr val="accent1"/>
          </a:lnRef>
          <a:fillRef idx="3">
            <a:schemeClr val="accent1"/>
          </a:fillRef>
          <a:effectRef idx="2">
            <a:schemeClr val="accent1"/>
          </a:effectRef>
          <a:fontRef idx="minor">
            <a:schemeClr val="lt1"/>
          </a:fontRef>
        </p:style>
        <p:txBody>
          <a:bodyPr vert="horz" wrap="square" lIns="0" tIns="0" rIns="0" bIns="0" numCol="1" anchor="t" anchorCtr="0" compatLnSpc="1">
            <a:prstTxWarp prst="textNoShape">
              <a:avLst/>
            </a:prstTxWarp>
            <a:spAutoFit/>
          </a:bodyPr>
          <a:lstStyle>
            <a:lvl1pPr algn="l" rtl="0" eaLnBrk="1" fontAlgn="base" hangingPunct="1">
              <a:lnSpc>
                <a:spcPct val="90000"/>
              </a:lnSpc>
              <a:spcBef>
                <a:spcPct val="0"/>
              </a:spcBef>
              <a:spcAft>
                <a:spcPct val="0"/>
              </a:spcAft>
              <a:defRPr sz="3400" b="0" i="0" spc="30">
                <a:solidFill>
                  <a:schemeClr val="bg1"/>
                </a:solidFill>
                <a:latin typeface="+mj-lt"/>
                <a:ea typeface="+mn-ea"/>
                <a:cs typeface="Cambria"/>
              </a:defRPr>
            </a:lvl1pPr>
            <a:lvl2pPr algn="l" rtl="0" eaLnBrk="1" fontAlgn="base" hangingPunct="1">
              <a:lnSpc>
                <a:spcPct val="90000"/>
              </a:lnSpc>
              <a:spcBef>
                <a:spcPct val="0"/>
              </a:spcBef>
              <a:spcAft>
                <a:spcPct val="0"/>
              </a:spcAft>
              <a:defRPr sz="2100">
                <a:solidFill>
                  <a:schemeClr val="lt1"/>
                </a:solidFill>
                <a:latin typeface="+mn-lt"/>
                <a:ea typeface="+mn-ea"/>
                <a:cs typeface="+mn-cs"/>
              </a:defRPr>
            </a:lvl2pPr>
            <a:lvl3pPr algn="l" rtl="0" eaLnBrk="1" fontAlgn="base" hangingPunct="1">
              <a:lnSpc>
                <a:spcPct val="90000"/>
              </a:lnSpc>
              <a:spcBef>
                <a:spcPct val="0"/>
              </a:spcBef>
              <a:spcAft>
                <a:spcPct val="0"/>
              </a:spcAft>
              <a:defRPr sz="2100">
                <a:solidFill>
                  <a:schemeClr val="lt1"/>
                </a:solidFill>
                <a:latin typeface="+mn-lt"/>
                <a:ea typeface="+mn-ea"/>
                <a:cs typeface="+mn-cs"/>
              </a:defRPr>
            </a:lvl3pPr>
            <a:lvl4pPr algn="l" rtl="0" eaLnBrk="1" fontAlgn="base" hangingPunct="1">
              <a:lnSpc>
                <a:spcPct val="90000"/>
              </a:lnSpc>
              <a:spcBef>
                <a:spcPct val="0"/>
              </a:spcBef>
              <a:spcAft>
                <a:spcPct val="0"/>
              </a:spcAft>
              <a:defRPr sz="2100">
                <a:solidFill>
                  <a:schemeClr val="lt1"/>
                </a:solidFill>
                <a:latin typeface="+mn-lt"/>
                <a:ea typeface="+mn-ea"/>
                <a:cs typeface="+mn-cs"/>
              </a:defRPr>
            </a:lvl4pPr>
            <a:lvl5pPr algn="l" rtl="0" eaLnBrk="1" fontAlgn="base" hangingPunct="1">
              <a:lnSpc>
                <a:spcPct val="90000"/>
              </a:lnSpc>
              <a:spcBef>
                <a:spcPct val="0"/>
              </a:spcBef>
              <a:spcAft>
                <a:spcPct val="0"/>
              </a:spcAft>
              <a:defRPr sz="2100">
                <a:solidFill>
                  <a:schemeClr val="lt1"/>
                </a:solidFill>
                <a:latin typeface="+mn-lt"/>
                <a:ea typeface="+mn-ea"/>
                <a:cs typeface="+mn-cs"/>
              </a:defRPr>
            </a:lvl5pPr>
            <a:lvl6pPr marL="457200" algn="l" rtl="0" eaLnBrk="1" fontAlgn="base" hangingPunct="1">
              <a:lnSpc>
                <a:spcPct val="90000"/>
              </a:lnSpc>
              <a:spcBef>
                <a:spcPct val="0"/>
              </a:spcBef>
              <a:spcAft>
                <a:spcPct val="0"/>
              </a:spcAft>
              <a:defRPr sz="2100" b="1">
                <a:solidFill>
                  <a:schemeClr val="lt1"/>
                </a:solidFill>
                <a:latin typeface="+mn-lt"/>
                <a:ea typeface="+mn-ea"/>
                <a:cs typeface="+mn-cs"/>
              </a:defRPr>
            </a:lvl6pPr>
            <a:lvl7pPr marL="914400" algn="l" rtl="0" eaLnBrk="1" fontAlgn="base" hangingPunct="1">
              <a:lnSpc>
                <a:spcPct val="90000"/>
              </a:lnSpc>
              <a:spcBef>
                <a:spcPct val="0"/>
              </a:spcBef>
              <a:spcAft>
                <a:spcPct val="0"/>
              </a:spcAft>
              <a:defRPr sz="2100" b="1">
                <a:solidFill>
                  <a:schemeClr val="lt1"/>
                </a:solidFill>
                <a:latin typeface="+mn-lt"/>
                <a:ea typeface="+mn-ea"/>
                <a:cs typeface="+mn-cs"/>
              </a:defRPr>
            </a:lvl7pPr>
            <a:lvl8pPr marL="1371600" algn="l" rtl="0" eaLnBrk="1" fontAlgn="base" hangingPunct="1">
              <a:lnSpc>
                <a:spcPct val="90000"/>
              </a:lnSpc>
              <a:spcBef>
                <a:spcPct val="0"/>
              </a:spcBef>
              <a:spcAft>
                <a:spcPct val="0"/>
              </a:spcAft>
              <a:defRPr sz="2100" b="1">
                <a:solidFill>
                  <a:schemeClr val="lt1"/>
                </a:solidFill>
                <a:latin typeface="+mn-lt"/>
                <a:ea typeface="+mn-ea"/>
                <a:cs typeface="+mn-cs"/>
              </a:defRPr>
            </a:lvl8pPr>
            <a:lvl9pPr marL="1828800" algn="l" rtl="0" eaLnBrk="1" fontAlgn="base" hangingPunct="1">
              <a:lnSpc>
                <a:spcPct val="90000"/>
              </a:lnSpc>
              <a:spcBef>
                <a:spcPct val="0"/>
              </a:spcBef>
              <a:spcAft>
                <a:spcPct val="0"/>
              </a:spcAft>
              <a:defRPr sz="2100" b="1">
                <a:solidFill>
                  <a:schemeClr val="lt1"/>
                </a:solidFill>
                <a:latin typeface="+mn-lt"/>
                <a:ea typeface="+mn-ea"/>
                <a:cs typeface="+mn-cs"/>
              </a:defRPr>
            </a:lvl9pPr>
          </a:lstStyle>
          <a:p>
            <a:r>
              <a:rPr lang="en-US" dirty="0" smtClean="0"/>
              <a:t>-level metrics</a:t>
            </a:r>
            <a:endParaRPr lang="en-US" dirty="0"/>
          </a:p>
        </p:txBody>
      </p:sp>
      <p:sp>
        <p:nvSpPr>
          <p:cNvPr id="15" name="Title 1"/>
          <p:cNvSpPr txBox="1">
            <a:spLocks/>
          </p:cNvSpPr>
          <p:nvPr/>
        </p:nvSpPr>
        <p:spPr bwMode="auto">
          <a:xfrm>
            <a:off x="701484" y="5171259"/>
            <a:ext cx="2970396" cy="470898"/>
          </a:xfrm>
          <a:prstGeom prst="rect">
            <a:avLst/>
          </a:prstGeom>
          <a:extLst>
            <a:ext uri="{FAA26D3D-D897-4be2-8F04-BA451C77F1D7}">
              <ma14:placeholderFlag xmlns="" xmlns:ma14="http://schemas.microsoft.com/office/mac/drawingml/2011/main" val="1"/>
            </a:ext>
          </a:extLst>
        </p:spPr>
        <p:style>
          <a:lnRef idx="1">
            <a:schemeClr val="accent2"/>
          </a:lnRef>
          <a:fillRef idx="3">
            <a:schemeClr val="accent2"/>
          </a:fillRef>
          <a:effectRef idx="2">
            <a:schemeClr val="accent2"/>
          </a:effectRef>
          <a:fontRef idx="minor">
            <a:schemeClr val="lt1"/>
          </a:fontRef>
        </p:style>
        <p:txBody>
          <a:bodyPr vert="horz" wrap="square" lIns="0" tIns="0" rIns="0" bIns="0" numCol="1" anchor="t" anchorCtr="0" compatLnSpc="1">
            <a:prstTxWarp prst="textNoShape">
              <a:avLst/>
            </a:prstTxWarp>
            <a:spAutoFit/>
          </a:bodyPr>
          <a:lstStyle>
            <a:lvl1pPr algn="l" rtl="0" eaLnBrk="1" fontAlgn="base" hangingPunct="1">
              <a:lnSpc>
                <a:spcPct val="90000"/>
              </a:lnSpc>
              <a:spcBef>
                <a:spcPct val="0"/>
              </a:spcBef>
              <a:spcAft>
                <a:spcPct val="0"/>
              </a:spcAft>
              <a:defRPr sz="3400" b="0" i="0" spc="30">
                <a:solidFill>
                  <a:schemeClr val="bg1"/>
                </a:solidFill>
                <a:latin typeface="+mj-lt"/>
                <a:ea typeface="+mn-ea"/>
                <a:cs typeface="Cambria"/>
              </a:defRPr>
            </a:lvl1pPr>
            <a:lvl2pPr algn="l" rtl="0" eaLnBrk="1" fontAlgn="base" hangingPunct="1">
              <a:lnSpc>
                <a:spcPct val="90000"/>
              </a:lnSpc>
              <a:spcBef>
                <a:spcPct val="0"/>
              </a:spcBef>
              <a:spcAft>
                <a:spcPct val="0"/>
              </a:spcAft>
              <a:defRPr sz="2100">
                <a:solidFill>
                  <a:schemeClr val="lt1"/>
                </a:solidFill>
                <a:latin typeface="+mn-lt"/>
                <a:ea typeface="+mn-ea"/>
                <a:cs typeface="+mn-cs"/>
              </a:defRPr>
            </a:lvl2pPr>
            <a:lvl3pPr algn="l" rtl="0" eaLnBrk="1" fontAlgn="base" hangingPunct="1">
              <a:lnSpc>
                <a:spcPct val="90000"/>
              </a:lnSpc>
              <a:spcBef>
                <a:spcPct val="0"/>
              </a:spcBef>
              <a:spcAft>
                <a:spcPct val="0"/>
              </a:spcAft>
              <a:defRPr sz="2100">
                <a:solidFill>
                  <a:schemeClr val="lt1"/>
                </a:solidFill>
                <a:latin typeface="+mn-lt"/>
                <a:ea typeface="+mn-ea"/>
                <a:cs typeface="+mn-cs"/>
              </a:defRPr>
            </a:lvl3pPr>
            <a:lvl4pPr algn="l" rtl="0" eaLnBrk="1" fontAlgn="base" hangingPunct="1">
              <a:lnSpc>
                <a:spcPct val="90000"/>
              </a:lnSpc>
              <a:spcBef>
                <a:spcPct val="0"/>
              </a:spcBef>
              <a:spcAft>
                <a:spcPct val="0"/>
              </a:spcAft>
              <a:defRPr sz="2100">
                <a:solidFill>
                  <a:schemeClr val="lt1"/>
                </a:solidFill>
                <a:latin typeface="+mn-lt"/>
                <a:ea typeface="+mn-ea"/>
                <a:cs typeface="+mn-cs"/>
              </a:defRPr>
            </a:lvl4pPr>
            <a:lvl5pPr algn="l" rtl="0" eaLnBrk="1" fontAlgn="base" hangingPunct="1">
              <a:lnSpc>
                <a:spcPct val="90000"/>
              </a:lnSpc>
              <a:spcBef>
                <a:spcPct val="0"/>
              </a:spcBef>
              <a:spcAft>
                <a:spcPct val="0"/>
              </a:spcAft>
              <a:defRPr sz="2100">
                <a:solidFill>
                  <a:schemeClr val="lt1"/>
                </a:solidFill>
                <a:latin typeface="+mn-lt"/>
                <a:ea typeface="+mn-ea"/>
                <a:cs typeface="+mn-cs"/>
              </a:defRPr>
            </a:lvl5pPr>
            <a:lvl6pPr marL="457200" algn="l" rtl="0" eaLnBrk="1" fontAlgn="base" hangingPunct="1">
              <a:lnSpc>
                <a:spcPct val="90000"/>
              </a:lnSpc>
              <a:spcBef>
                <a:spcPct val="0"/>
              </a:spcBef>
              <a:spcAft>
                <a:spcPct val="0"/>
              </a:spcAft>
              <a:defRPr sz="2100" b="1">
                <a:solidFill>
                  <a:schemeClr val="lt1"/>
                </a:solidFill>
                <a:latin typeface="+mn-lt"/>
                <a:ea typeface="+mn-ea"/>
                <a:cs typeface="+mn-cs"/>
              </a:defRPr>
            </a:lvl6pPr>
            <a:lvl7pPr marL="914400" algn="l" rtl="0" eaLnBrk="1" fontAlgn="base" hangingPunct="1">
              <a:lnSpc>
                <a:spcPct val="90000"/>
              </a:lnSpc>
              <a:spcBef>
                <a:spcPct val="0"/>
              </a:spcBef>
              <a:spcAft>
                <a:spcPct val="0"/>
              </a:spcAft>
              <a:defRPr sz="2100" b="1">
                <a:solidFill>
                  <a:schemeClr val="lt1"/>
                </a:solidFill>
                <a:latin typeface="+mn-lt"/>
                <a:ea typeface="+mn-ea"/>
                <a:cs typeface="+mn-cs"/>
              </a:defRPr>
            </a:lvl7pPr>
            <a:lvl8pPr marL="1371600" algn="l" rtl="0" eaLnBrk="1" fontAlgn="base" hangingPunct="1">
              <a:lnSpc>
                <a:spcPct val="90000"/>
              </a:lnSpc>
              <a:spcBef>
                <a:spcPct val="0"/>
              </a:spcBef>
              <a:spcAft>
                <a:spcPct val="0"/>
              </a:spcAft>
              <a:defRPr sz="2100" b="1">
                <a:solidFill>
                  <a:schemeClr val="lt1"/>
                </a:solidFill>
                <a:latin typeface="+mn-lt"/>
                <a:ea typeface="+mn-ea"/>
                <a:cs typeface="+mn-cs"/>
              </a:defRPr>
            </a:lvl8pPr>
            <a:lvl9pPr marL="1828800" algn="l" rtl="0" eaLnBrk="1" fontAlgn="base" hangingPunct="1">
              <a:lnSpc>
                <a:spcPct val="90000"/>
              </a:lnSpc>
              <a:spcBef>
                <a:spcPct val="0"/>
              </a:spcBef>
              <a:spcAft>
                <a:spcPct val="0"/>
              </a:spcAft>
              <a:defRPr sz="2100" b="1">
                <a:solidFill>
                  <a:schemeClr val="lt1"/>
                </a:solidFill>
                <a:latin typeface="+mn-lt"/>
                <a:ea typeface="+mn-ea"/>
                <a:cs typeface="+mn-cs"/>
              </a:defRPr>
            </a:lvl9pPr>
          </a:lstStyle>
          <a:p>
            <a:pPr algn="r"/>
            <a:r>
              <a:rPr lang="en-US" dirty="0" smtClean="0"/>
              <a:t>…</a:t>
            </a:r>
            <a:endParaRPr lang="en-US" dirty="0"/>
          </a:p>
        </p:txBody>
      </p:sp>
      <p:sp>
        <p:nvSpPr>
          <p:cNvPr id="18" name="Title 1"/>
          <p:cNvSpPr txBox="1">
            <a:spLocks/>
          </p:cNvSpPr>
          <p:nvPr/>
        </p:nvSpPr>
        <p:spPr bwMode="auto">
          <a:xfrm>
            <a:off x="3703952" y="5171259"/>
            <a:ext cx="4918588" cy="470898"/>
          </a:xfrm>
          <a:prstGeom prst="rect">
            <a:avLst/>
          </a:prstGeom>
          <a:extLst>
            <a:ext uri="{FAA26D3D-D897-4be2-8F04-BA451C77F1D7}">
              <ma14:placeholderFlag xmlns="" xmlns:ma14="http://schemas.microsoft.com/office/mac/drawingml/2011/main" val="1"/>
            </a:ext>
          </a:extLst>
        </p:spPr>
        <p:style>
          <a:lnRef idx="1">
            <a:schemeClr val="accent1"/>
          </a:lnRef>
          <a:fillRef idx="3">
            <a:schemeClr val="accent1"/>
          </a:fillRef>
          <a:effectRef idx="2">
            <a:schemeClr val="accent1"/>
          </a:effectRef>
          <a:fontRef idx="minor">
            <a:schemeClr val="lt1"/>
          </a:fontRef>
        </p:style>
        <p:txBody>
          <a:bodyPr vert="horz" wrap="square" lIns="0" tIns="0" rIns="0" bIns="0" numCol="1" anchor="t" anchorCtr="0" compatLnSpc="1">
            <a:prstTxWarp prst="textNoShape">
              <a:avLst/>
            </a:prstTxWarp>
            <a:spAutoFit/>
          </a:bodyPr>
          <a:lstStyle>
            <a:lvl1pPr algn="l" rtl="0" eaLnBrk="1" fontAlgn="base" hangingPunct="1">
              <a:lnSpc>
                <a:spcPct val="90000"/>
              </a:lnSpc>
              <a:spcBef>
                <a:spcPct val="0"/>
              </a:spcBef>
              <a:spcAft>
                <a:spcPct val="0"/>
              </a:spcAft>
              <a:defRPr sz="3400" b="0" i="0" spc="30">
                <a:solidFill>
                  <a:schemeClr val="bg1"/>
                </a:solidFill>
                <a:latin typeface="+mj-lt"/>
                <a:ea typeface="+mn-ea"/>
                <a:cs typeface="Cambria"/>
              </a:defRPr>
            </a:lvl1pPr>
            <a:lvl2pPr algn="l" rtl="0" eaLnBrk="1" fontAlgn="base" hangingPunct="1">
              <a:lnSpc>
                <a:spcPct val="90000"/>
              </a:lnSpc>
              <a:spcBef>
                <a:spcPct val="0"/>
              </a:spcBef>
              <a:spcAft>
                <a:spcPct val="0"/>
              </a:spcAft>
              <a:defRPr sz="2100">
                <a:solidFill>
                  <a:schemeClr val="lt1"/>
                </a:solidFill>
                <a:latin typeface="+mn-lt"/>
                <a:ea typeface="+mn-ea"/>
                <a:cs typeface="+mn-cs"/>
              </a:defRPr>
            </a:lvl2pPr>
            <a:lvl3pPr algn="l" rtl="0" eaLnBrk="1" fontAlgn="base" hangingPunct="1">
              <a:lnSpc>
                <a:spcPct val="90000"/>
              </a:lnSpc>
              <a:spcBef>
                <a:spcPct val="0"/>
              </a:spcBef>
              <a:spcAft>
                <a:spcPct val="0"/>
              </a:spcAft>
              <a:defRPr sz="2100">
                <a:solidFill>
                  <a:schemeClr val="lt1"/>
                </a:solidFill>
                <a:latin typeface="+mn-lt"/>
                <a:ea typeface="+mn-ea"/>
                <a:cs typeface="+mn-cs"/>
              </a:defRPr>
            </a:lvl3pPr>
            <a:lvl4pPr algn="l" rtl="0" eaLnBrk="1" fontAlgn="base" hangingPunct="1">
              <a:lnSpc>
                <a:spcPct val="90000"/>
              </a:lnSpc>
              <a:spcBef>
                <a:spcPct val="0"/>
              </a:spcBef>
              <a:spcAft>
                <a:spcPct val="0"/>
              </a:spcAft>
              <a:defRPr sz="2100">
                <a:solidFill>
                  <a:schemeClr val="lt1"/>
                </a:solidFill>
                <a:latin typeface="+mn-lt"/>
                <a:ea typeface="+mn-ea"/>
                <a:cs typeface="+mn-cs"/>
              </a:defRPr>
            </a:lvl4pPr>
            <a:lvl5pPr algn="l" rtl="0" eaLnBrk="1" fontAlgn="base" hangingPunct="1">
              <a:lnSpc>
                <a:spcPct val="90000"/>
              </a:lnSpc>
              <a:spcBef>
                <a:spcPct val="0"/>
              </a:spcBef>
              <a:spcAft>
                <a:spcPct val="0"/>
              </a:spcAft>
              <a:defRPr sz="2100">
                <a:solidFill>
                  <a:schemeClr val="lt1"/>
                </a:solidFill>
                <a:latin typeface="+mn-lt"/>
                <a:ea typeface="+mn-ea"/>
                <a:cs typeface="+mn-cs"/>
              </a:defRPr>
            </a:lvl5pPr>
            <a:lvl6pPr marL="457200" algn="l" rtl="0" eaLnBrk="1" fontAlgn="base" hangingPunct="1">
              <a:lnSpc>
                <a:spcPct val="90000"/>
              </a:lnSpc>
              <a:spcBef>
                <a:spcPct val="0"/>
              </a:spcBef>
              <a:spcAft>
                <a:spcPct val="0"/>
              </a:spcAft>
              <a:defRPr sz="2100" b="1">
                <a:solidFill>
                  <a:schemeClr val="lt1"/>
                </a:solidFill>
                <a:latin typeface="+mn-lt"/>
                <a:ea typeface="+mn-ea"/>
                <a:cs typeface="+mn-cs"/>
              </a:defRPr>
            </a:lvl6pPr>
            <a:lvl7pPr marL="914400" algn="l" rtl="0" eaLnBrk="1" fontAlgn="base" hangingPunct="1">
              <a:lnSpc>
                <a:spcPct val="90000"/>
              </a:lnSpc>
              <a:spcBef>
                <a:spcPct val="0"/>
              </a:spcBef>
              <a:spcAft>
                <a:spcPct val="0"/>
              </a:spcAft>
              <a:defRPr sz="2100" b="1">
                <a:solidFill>
                  <a:schemeClr val="lt1"/>
                </a:solidFill>
                <a:latin typeface="+mn-lt"/>
                <a:ea typeface="+mn-ea"/>
                <a:cs typeface="+mn-cs"/>
              </a:defRPr>
            </a:lvl7pPr>
            <a:lvl8pPr marL="1371600" algn="l" rtl="0" eaLnBrk="1" fontAlgn="base" hangingPunct="1">
              <a:lnSpc>
                <a:spcPct val="90000"/>
              </a:lnSpc>
              <a:spcBef>
                <a:spcPct val="0"/>
              </a:spcBef>
              <a:spcAft>
                <a:spcPct val="0"/>
              </a:spcAft>
              <a:defRPr sz="2100" b="1">
                <a:solidFill>
                  <a:schemeClr val="lt1"/>
                </a:solidFill>
                <a:latin typeface="+mn-lt"/>
                <a:ea typeface="+mn-ea"/>
                <a:cs typeface="+mn-cs"/>
              </a:defRPr>
            </a:lvl8pPr>
            <a:lvl9pPr marL="1828800" algn="l" rtl="0" eaLnBrk="1" fontAlgn="base" hangingPunct="1">
              <a:lnSpc>
                <a:spcPct val="90000"/>
              </a:lnSpc>
              <a:spcBef>
                <a:spcPct val="0"/>
              </a:spcBef>
              <a:spcAft>
                <a:spcPct val="0"/>
              </a:spcAft>
              <a:defRPr sz="2100" b="1">
                <a:solidFill>
                  <a:schemeClr val="lt1"/>
                </a:solidFill>
                <a:latin typeface="+mn-lt"/>
                <a:ea typeface="+mn-ea"/>
                <a:cs typeface="+mn-cs"/>
              </a:defRPr>
            </a:lvl9pPr>
          </a:lstStyle>
          <a:p>
            <a:r>
              <a:rPr lang="en-US" dirty="0" smtClean="0"/>
              <a:t>-level metrics</a:t>
            </a:r>
            <a:endParaRPr lang="en-US" dirty="0"/>
          </a:p>
        </p:txBody>
      </p:sp>
    </p:spTree>
    <p:extLst>
      <p:ext uri="{BB962C8B-B14F-4D97-AF65-F5344CB8AC3E}">
        <p14:creationId xmlns:p14="http://schemas.microsoft.com/office/powerpoint/2010/main" val="95729032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4" fill="hold" grpId="0" nodeType="afterEffect">
                                  <p:stCondLst>
                                    <p:cond delay="25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 presetClass="entr" presetSubtype="4" fill="hold" grpId="0" nodeType="afterEffect">
                                  <p:stCondLst>
                                    <p:cond delay="25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par>
                          <p:cTn id="19" fill="hold">
                            <p:stCondLst>
                              <p:cond delay="2250"/>
                            </p:stCondLst>
                            <p:childTnLst>
                              <p:par>
                                <p:cTn id="20" presetID="2" presetClass="entr" presetSubtype="4" fill="hold" grpId="0" nodeType="afterEffect">
                                  <p:stCondLst>
                                    <p:cond delay="25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500" fill="hold"/>
                                        <p:tgtEl>
                                          <p:spTgt spid="17"/>
                                        </p:tgtEl>
                                        <p:attrNameLst>
                                          <p:attrName>ppt_x</p:attrName>
                                        </p:attrNameLst>
                                      </p:cBhvr>
                                      <p:tavLst>
                                        <p:tav tm="0">
                                          <p:val>
                                            <p:strVal val="#ppt_x"/>
                                          </p:val>
                                        </p:tav>
                                        <p:tav tm="100000">
                                          <p:val>
                                            <p:strVal val="#ppt_x"/>
                                          </p:val>
                                        </p:tav>
                                      </p:tavLst>
                                    </p:anim>
                                    <p:anim calcmode="lin" valueType="num">
                                      <p:cBhvr additive="base">
                                        <p:cTn id="23" dur="500" fill="hold"/>
                                        <p:tgtEl>
                                          <p:spTgt spid="17"/>
                                        </p:tgtEl>
                                        <p:attrNameLst>
                                          <p:attrName>ppt_y</p:attrName>
                                        </p:attrNameLst>
                                      </p:cBhvr>
                                      <p:tavLst>
                                        <p:tav tm="0">
                                          <p:val>
                                            <p:strVal val="1+#ppt_h/2"/>
                                          </p:val>
                                        </p:tav>
                                        <p:tav tm="100000">
                                          <p:val>
                                            <p:strVal val="#ppt_y"/>
                                          </p:val>
                                        </p:tav>
                                      </p:tavLst>
                                    </p:anim>
                                  </p:childTnLst>
                                </p:cTn>
                              </p:par>
                            </p:childTnLst>
                          </p:cTn>
                        </p:par>
                        <p:par>
                          <p:cTn id="24" fill="hold">
                            <p:stCondLst>
                              <p:cond delay="3000"/>
                            </p:stCondLst>
                            <p:childTnLst>
                              <p:par>
                                <p:cTn id="25" presetID="2" presetClass="entr" presetSubtype="4" fill="hold" grpId="0" nodeType="afterEffect">
                                  <p:stCondLst>
                                    <p:cond delay="25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par>
                          <p:cTn id="29" fill="hold">
                            <p:stCondLst>
                              <p:cond delay="3750"/>
                            </p:stCondLst>
                            <p:childTnLst>
                              <p:par>
                                <p:cTn id="30" presetID="2" presetClass="entr" presetSubtype="4" fill="hold" grpId="0" nodeType="afterEffect">
                                  <p:stCondLst>
                                    <p:cond delay="25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500" fill="hold"/>
                                        <p:tgtEl>
                                          <p:spTgt spid="10"/>
                                        </p:tgtEl>
                                        <p:attrNameLst>
                                          <p:attrName>ppt_x</p:attrName>
                                        </p:attrNameLst>
                                      </p:cBhvr>
                                      <p:tavLst>
                                        <p:tav tm="0">
                                          <p:val>
                                            <p:strVal val="#ppt_x"/>
                                          </p:val>
                                        </p:tav>
                                        <p:tav tm="100000">
                                          <p:val>
                                            <p:strVal val="#ppt_x"/>
                                          </p:val>
                                        </p:tav>
                                      </p:tavLst>
                                    </p:anim>
                                    <p:anim calcmode="lin" valueType="num">
                                      <p:cBhvr additive="base">
                                        <p:cTn id="33" dur="500" fill="hold"/>
                                        <p:tgtEl>
                                          <p:spTgt spid="10"/>
                                        </p:tgtEl>
                                        <p:attrNameLst>
                                          <p:attrName>ppt_y</p:attrName>
                                        </p:attrNameLst>
                                      </p:cBhvr>
                                      <p:tavLst>
                                        <p:tav tm="0">
                                          <p:val>
                                            <p:strVal val="1+#ppt_h/2"/>
                                          </p:val>
                                        </p:tav>
                                        <p:tav tm="100000">
                                          <p:val>
                                            <p:strVal val="#ppt_y"/>
                                          </p:val>
                                        </p:tav>
                                      </p:tavLst>
                                    </p:anim>
                                  </p:childTnLst>
                                </p:cTn>
                              </p:par>
                            </p:childTnLst>
                          </p:cTn>
                        </p:par>
                        <p:par>
                          <p:cTn id="34" fill="hold">
                            <p:stCondLst>
                              <p:cond delay="4500"/>
                            </p:stCondLst>
                            <p:childTnLst>
                              <p:par>
                                <p:cTn id="35" presetID="2" presetClass="entr" presetSubtype="4" fill="hold" grpId="0" nodeType="afterEffect">
                                  <p:stCondLst>
                                    <p:cond delay="25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par>
                          <p:cTn id="39" fill="hold">
                            <p:stCondLst>
                              <p:cond delay="5250"/>
                            </p:stCondLst>
                            <p:childTnLst>
                              <p:par>
                                <p:cTn id="40" presetID="2" presetClass="entr" presetSubtype="4" fill="hold" grpId="0" nodeType="afterEffect">
                                  <p:stCondLst>
                                    <p:cond delay="250"/>
                                  </p:stCondLst>
                                  <p:childTnLst>
                                    <p:set>
                                      <p:cBhvr>
                                        <p:cTn id="41" dur="1" fill="hold">
                                          <p:stCondLst>
                                            <p:cond delay="0"/>
                                          </p:stCondLst>
                                        </p:cTn>
                                        <p:tgtEl>
                                          <p:spTgt spid="12"/>
                                        </p:tgtEl>
                                        <p:attrNameLst>
                                          <p:attrName>style.visibility</p:attrName>
                                        </p:attrNameLst>
                                      </p:cBhvr>
                                      <p:to>
                                        <p:strVal val="visible"/>
                                      </p:to>
                                    </p:set>
                                    <p:anim calcmode="lin" valueType="num">
                                      <p:cBhvr additive="base">
                                        <p:cTn id="42" dur="500" fill="hold"/>
                                        <p:tgtEl>
                                          <p:spTgt spid="12"/>
                                        </p:tgtEl>
                                        <p:attrNameLst>
                                          <p:attrName>ppt_x</p:attrName>
                                        </p:attrNameLst>
                                      </p:cBhvr>
                                      <p:tavLst>
                                        <p:tav tm="0">
                                          <p:val>
                                            <p:strVal val="#ppt_x"/>
                                          </p:val>
                                        </p:tav>
                                        <p:tav tm="100000">
                                          <p:val>
                                            <p:strVal val="#ppt_x"/>
                                          </p:val>
                                        </p:tav>
                                      </p:tavLst>
                                    </p:anim>
                                    <p:anim calcmode="lin" valueType="num">
                                      <p:cBhvr additive="base">
                                        <p:cTn id="43" dur="500" fill="hold"/>
                                        <p:tgtEl>
                                          <p:spTgt spid="12"/>
                                        </p:tgtEl>
                                        <p:attrNameLst>
                                          <p:attrName>ppt_y</p:attrName>
                                        </p:attrNameLst>
                                      </p:cBhvr>
                                      <p:tavLst>
                                        <p:tav tm="0">
                                          <p:val>
                                            <p:strVal val="1+#ppt_h/2"/>
                                          </p:val>
                                        </p:tav>
                                        <p:tav tm="100000">
                                          <p:val>
                                            <p:strVal val="#ppt_y"/>
                                          </p:val>
                                        </p:tav>
                                      </p:tavLst>
                                    </p:anim>
                                  </p:childTnLst>
                                </p:cTn>
                              </p:par>
                            </p:childTnLst>
                          </p:cTn>
                        </p:par>
                        <p:par>
                          <p:cTn id="44" fill="hold">
                            <p:stCondLst>
                              <p:cond delay="6000"/>
                            </p:stCondLst>
                            <p:childTnLst>
                              <p:par>
                                <p:cTn id="45" presetID="2" presetClass="entr" presetSubtype="4" fill="hold" grpId="0" nodeType="afterEffect">
                                  <p:stCondLst>
                                    <p:cond delay="25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ppt_x"/>
                                          </p:val>
                                        </p:tav>
                                        <p:tav tm="100000">
                                          <p:val>
                                            <p:strVal val="#ppt_x"/>
                                          </p:val>
                                        </p:tav>
                                      </p:tavLst>
                                    </p:anim>
                                    <p:anim calcmode="lin" valueType="num">
                                      <p:cBhvr additive="base">
                                        <p:cTn id="48" dur="500" fill="hold"/>
                                        <p:tgtEl>
                                          <p:spTgt spid="13"/>
                                        </p:tgtEl>
                                        <p:attrNameLst>
                                          <p:attrName>ppt_y</p:attrName>
                                        </p:attrNameLst>
                                      </p:cBhvr>
                                      <p:tavLst>
                                        <p:tav tm="0">
                                          <p:val>
                                            <p:strVal val="1+#ppt_h/2"/>
                                          </p:val>
                                        </p:tav>
                                        <p:tav tm="100000">
                                          <p:val>
                                            <p:strVal val="#ppt_y"/>
                                          </p:val>
                                        </p:tav>
                                      </p:tavLst>
                                    </p:anim>
                                  </p:childTnLst>
                                </p:cTn>
                              </p:par>
                            </p:childTnLst>
                          </p:cTn>
                        </p:par>
                        <p:par>
                          <p:cTn id="49" fill="hold">
                            <p:stCondLst>
                              <p:cond delay="6750"/>
                            </p:stCondLst>
                            <p:childTnLst>
                              <p:par>
                                <p:cTn id="50" presetID="2" presetClass="entr" presetSubtype="4" fill="hold" grpId="0" nodeType="afterEffect">
                                  <p:stCondLst>
                                    <p:cond delay="25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500" fill="hold"/>
                                        <p:tgtEl>
                                          <p:spTgt spid="14"/>
                                        </p:tgtEl>
                                        <p:attrNameLst>
                                          <p:attrName>ppt_x</p:attrName>
                                        </p:attrNameLst>
                                      </p:cBhvr>
                                      <p:tavLst>
                                        <p:tav tm="0">
                                          <p:val>
                                            <p:strVal val="#ppt_x"/>
                                          </p:val>
                                        </p:tav>
                                        <p:tav tm="100000">
                                          <p:val>
                                            <p:strVal val="#ppt_x"/>
                                          </p:val>
                                        </p:tav>
                                      </p:tavLst>
                                    </p:anim>
                                    <p:anim calcmode="lin" valueType="num">
                                      <p:cBhvr additive="base">
                                        <p:cTn id="53" dur="500" fill="hold"/>
                                        <p:tgtEl>
                                          <p:spTgt spid="14"/>
                                        </p:tgtEl>
                                        <p:attrNameLst>
                                          <p:attrName>ppt_y</p:attrName>
                                        </p:attrNameLst>
                                      </p:cBhvr>
                                      <p:tavLst>
                                        <p:tav tm="0">
                                          <p:val>
                                            <p:strVal val="1+#ppt_h/2"/>
                                          </p:val>
                                        </p:tav>
                                        <p:tav tm="100000">
                                          <p:val>
                                            <p:strVal val="#ppt_y"/>
                                          </p:val>
                                        </p:tav>
                                      </p:tavLst>
                                    </p:anim>
                                  </p:childTnLst>
                                </p:cTn>
                              </p:par>
                            </p:childTnLst>
                          </p:cTn>
                        </p:par>
                        <p:par>
                          <p:cTn id="54" fill="hold">
                            <p:stCondLst>
                              <p:cond delay="7500"/>
                            </p:stCondLst>
                            <p:childTnLst>
                              <p:par>
                                <p:cTn id="55" presetID="2" presetClass="entr" presetSubtype="4" fill="hold" grpId="0" nodeType="afterEffect">
                                  <p:stCondLst>
                                    <p:cond delay="250"/>
                                  </p:stCondLst>
                                  <p:childTnLst>
                                    <p:set>
                                      <p:cBhvr>
                                        <p:cTn id="56" dur="1" fill="hold">
                                          <p:stCondLst>
                                            <p:cond delay="0"/>
                                          </p:stCondLst>
                                        </p:cTn>
                                        <p:tgtEl>
                                          <p:spTgt spid="15"/>
                                        </p:tgtEl>
                                        <p:attrNameLst>
                                          <p:attrName>style.visibility</p:attrName>
                                        </p:attrNameLst>
                                      </p:cBhvr>
                                      <p:to>
                                        <p:strVal val="visible"/>
                                      </p:to>
                                    </p:set>
                                    <p:anim calcmode="lin" valueType="num">
                                      <p:cBhvr additive="base">
                                        <p:cTn id="57" dur="500" fill="hold"/>
                                        <p:tgtEl>
                                          <p:spTgt spid="15"/>
                                        </p:tgtEl>
                                        <p:attrNameLst>
                                          <p:attrName>ppt_x</p:attrName>
                                        </p:attrNameLst>
                                      </p:cBhvr>
                                      <p:tavLst>
                                        <p:tav tm="0">
                                          <p:val>
                                            <p:strVal val="#ppt_x"/>
                                          </p:val>
                                        </p:tav>
                                        <p:tav tm="100000">
                                          <p:val>
                                            <p:strVal val="#ppt_x"/>
                                          </p:val>
                                        </p:tav>
                                      </p:tavLst>
                                    </p:anim>
                                    <p:anim calcmode="lin" valueType="num">
                                      <p:cBhvr additive="base">
                                        <p:cTn id="58" dur="500" fill="hold"/>
                                        <p:tgtEl>
                                          <p:spTgt spid="15"/>
                                        </p:tgtEl>
                                        <p:attrNameLst>
                                          <p:attrName>ppt_y</p:attrName>
                                        </p:attrNameLst>
                                      </p:cBhvr>
                                      <p:tavLst>
                                        <p:tav tm="0">
                                          <p:val>
                                            <p:strVal val="1+#ppt_h/2"/>
                                          </p:val>
                                        </p:tav>
                                        <p:tav tm="100000">
                                          <p:val>
                                            <p:strVal val="#ppt_y"/>
                                          </p:val>
                                        </p:tav>
                                      </p:tavLst>
                                    </p:anim>
                                  </p:childTnLst>
                                </p:cTn>
                              </p:par>
                            </p:childTnLst>
                          </p:cTn>
                        </p:par>
                        <p:par>
                          <p:cTn id="59" fill="hold">
                            <p:stCondLst>
                              <p:cond delay="8250"/>
                            </p:stCondLst>
                            <p:childTnLst>
                              <p:par>
                                <p:cTn id="60" presetID="2" presetClass="entr" presetSubtype="4" fill="hold" grpId="0" nodeType="afterEffect">
                                  <p:stCondLst>
                                    <p:cond delay="250"/>
                                  </p:stCondLst>
                                  <p:childTnLst>
                                    <p:set>
                                      <p:cBhvr>
                                        <p:cTn id="61" dur="1" fill="hold">
                                          <p:stCondLst>
                                            <p:cond delay="0"/>
                                          </p:stCondLst>
                                        </p:cTn>
                                        <p:tgtEl>
                                          <p:spTgt spid="18"/>
                                        </p:tgtEl>
                                        <p:attrNameLst>
                                          <p:attrName>style.visibility</p:attrName>
                                        </p:attrNameLst>
                                      </p:cBhvr>
                                      <p:to>
                                        <p:strVal val="visible"/>
                                      </p:to>
                                    </p:set>
                                    <p:anim calcmode="lin" valueType="num">
                                      <p:cBhvr additive="base">
                                        <p:cTn id="62" dur="500" fill="hold"/>
                                        <p:tgtEl>
                                          <p:spTgt spid="18"/>
                                        </p:tgtEl>
                                        <p:attrNameLst>
                                          <p:attrName>ppt_x</p:attrName>
                                        </p:attrNameLst>
                                      </p:cBhvr>
                                      <p:tavLst>
                                        <p:tav tm="0">
                                          <p:val>
                                            <p:strVal val="#ppt_x"/>
                                          </p:val>
                                        </p:tav>
                                        <p:tav tm="100000">
                                          <p:val>
                                            <p:strVal val="#ppt_x"/>
                                          </p:val>
                                        </p:tav>
                                      </p:tavLst>
                                    </p:anim>
                                    <p:anim calcmode="lin" valueType="num">
                                      <p:cBhvr additive="base">
                                        <p:cTn id="6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10" grpId="0" animBg="1"/>
      <p:bldP spid="11" grpId="0" animBg="1"/>
      <p:bldP spid="12" grpId="0" animBg="1"/>
      <p:bldP spid="13" grpId="0" animBg="1"/>
      <p:bldP spid="14" grpId="0" animBg="1"/>
      <p:bldP spid="17" grpId="0" animBg="1"/>
      <p:bldP spid="15" grpId="0" animBg="1"/>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Meet our sample article @ </a:t>
            </a:r>
            <a:r>
              <a:rPr lang="en-US" dirty="0" smtClean="0"/>
              <a:t>Springer</a:t>
            </a:r>
            <a:endParaRPr lang="en-US" dirty="0"/>
          </a:p>
        </p:txBody>
      </p:sp>
      <p:pic>
        <p:nvPicPr>
          <p:cNvPr id="2050"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 y="1448736"/>
            <a:ext cx="9144000" cy="5149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0" y="6572457"/>
            <a:ext cx="5436420" cy="276999"/>
          </a:xfrm>
          <a:prstGeom prst="rect">
            <a:avLst/>
          </a:prstGeom>
        </p:spPr>
        <p:txBody>
          <a:bodyPr wrap="square">
            <a:spAutoFit/>
          </a:bodyPr>
          <a:lstStyle/>
          <a:p>
            <a:pPr algn="l"/>
            <a:r>
              <a:rPr lang="en-US" sz="1200" dirty="0"/>
              <a:t>http://link.springer.com/article/10.1186/1741-7015-9-52</a:t>
            </a:r>
          </a:p>
        </p:txBody>
      </p:sp>
    </p:spTree>
    <p:extLst>
      <p:ext uri="{BB962C8B-B14F-4D97-AF65-F5344CB8AC3E}">
        <p14:creationId xmlns:p14="http://schemas.microsoft.com/office/powerpoint/2010/main" val="585441691"/>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0.png"/></Relationships>
</file>

<file path=ppt/theme/theme1.xml><?xml version="1.0" encoding="utf-8"?>
<a:theme xmlns:a="http://schemas.openxmlformats.org/drawingml/2006/main" name="Springer_2012">
  <a:themeElements>
    <a:clrScheme name="Benutzerdefiniert 5">
      <a:dk1>
        <a:srgbClr val="002143"/>
      </a:dk1>
      <a:lt1>
        <a:srgbClr val="FFFFFF"/>
      </a:lt1>
      <a:dk2>
        <a:srgbClr val="5F5F5F"/>
      </a:dk2>
      <a:lt2>
        <a:srgbClr val="EDEDED"/>
      </a:lt2>
      <a:accent1>
        <a:srgbClr val="00468A"/>
      </a:accent1>
      <a:accent2>
        <a:srgbClr val="0176C3"/>
      </a:accent2>
      <a:accent3>
        <a:srgbClr val="B3DCF5"/>
      </a:accent3>
      <a:accent4>
        <a:srgbClr val="8C8C8C"/>
      </a:accent4>
      <a:accent5>
        <a:srgbClr val="CCCCCC"/>
      </a:accent5>
      <a:accent6>
        <a:srgbClr val="EE7D11"/>
      </a:accent6>
      <a:hlink>
        <a:srgbClr val="0176C3"/>
      </a:hlink>
      <a:folHlink>
        <a:srgbClr val="999999"/>
      </a:folHlink>
    </a:clrScheme>
    <a:fontScheme name="Springer_201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D1DDE9"/>
        </a:solidFill>
        <a:ln w="9525" cap="flat" cmpd="sng" algn="ctr">
          <a:solidFill>
            <a:schemeClr val="hlink"/>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a:ln>
              <a:noFill/>
            </a:ln>
            <a:solidFill>
              <a:schemeClr val="tx2"/>
            </a:solidFill>
            <a:effectLst/>
            <a:latin typeface="Arial" charset="0"/>
          </a:defRPr>
        </a:defPPr>
      </a:lstStyle>
    </a:spDef>
    <a:lnDef>
      <a:spPr bwMode="auto">
        <a:xfrm>
          <a:off x="0" y="0"/>
          <a:ext cx="1" cy="1"/>
        </a:xfrm>
        <a:custGeom>
          <a:avLst/>
          <a:gdLst/>
          <a:ahLst/>
          <a:cxnLst/>
          <a:rect l="0" t="0" r="0" b="0"/>
          <a:pathLst/>
        </a:custGeom>
        <a:solidFill>
          <a:srgbClr val="D1DDE9"/>
        </a:solidFill>
        <a:ln w="9525" cap="flat" cmpd="sng" algn="ctr">
          <a:solidFill>
            <a:schemeClr val="hlink"/>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a:ln>
              <a:noFill/>
            </a:ln>
            <a:solidFill>
              <a:schemeClr val="tx2"/>
            </a:solidFill>
            <a:effectLst/>
            <a:latin typeface="Arial" charset="0"/>
          </a:defRPr>
        </a:defPPr>
      </a:lstStyle>
    </a:lnDef>
    <a:txDef>
      <a:spPr>
        <a:noFill/>
      </a:spPr>
      <a:bodyPr wrap="square" lIns="0" tIns="0" rIns="0" bIns="0" rtlCol="0">
        <a:noAutofit/>
      </a:bodyPr>
      <a:lstStyle>
        <a:defPPr algn="l">
          <a:lnSpc>
            <a:spcPts val="2200"/>
          </a:lnSpc>
          <a:spcBef>
            <a:spcPts val="900"/>
          </a:spcBef>
          <a:buClr>
            <a:schemeClr val="accent2"/>
          </a:buClr>
          <a:buSzPct val="100000"/>
          <a:defRPr sz="1800" dirty="0" err="1" smtClean="0">
            <a:latin typeface="+mn-lt"/>
          </a:defRPr>
        </a:defPPr>
      </a:lstStyle>
    </a:txDef>
  </a:objectDefaults>
  <a:extraClrSchemeLst>
    <a:extraClrScheme>
      <a:clrScheme name="SPRINGER_ssbm_E 1">
        <a:dk1>
          <a:srgbClr val="000000"/>
        </a:dk1>
        <a:lt1>
          <a:srgbClr val="FFFFFF"/>
        </a:lt1>
        <a:dk2>
          <a:srgbClr val="002143"/>
        </a:dk2>
        <a:lt2>
          <a:srgbClr val="CCCCD2"/>
        </a:lt2>
        <a:accent1>
          <a:srgbClr val="FF9A6E"/>
        </a:accent1>
        <a:accent2>
          <a:srgbClr val="F76013"/>
        </a:accent2>
        <a:accent3>
          <a:srgbClr val="FFFFFF"/>
        </a:accent3>
        <a:accent4>
          <a:srgbClr val="000000"/>
        </a:accent4>
        <a:accent5>
          <a:srgbClr val="FFCABA"/>
        </a:accent5>
        <a:accent6>
          <a:srgbClr val="E05610"/>
        </a:accent6>
        <a:hlink>
          <a:srgbClr val="FFCAB0"/>
        </a:hlink>
        <a:folHlink>
          <a:srgbClr val="A5A5A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000000">
                <a:alpha val="50000"/>
              </a:srgbClr>
            </a:outerShdw>
          </a:effectLst>
        </a:effectStyle>
        <a:effectStyle>
          <a:effectLst>
            <a:outerShdw blurRad="101600" dist="25400" rotWithShape="0">
              <a:srgbClr val="000000">
                <a:alpha val="50000"/>
              </a:srgbClr>
            </a:outerShdw>
          </a:effectLst>
        </a:effectStyle>
        <a:effectStyle>
          <a:effectLst>
            <a:outerShdw blurRad="76200" dist="508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noFill/>
          <a:miter lim="400000"/>
        </a:ln>
        <a:effectLst>
          <a:outerShdw blurRad="76200" dist="50800" dir="5400000" rotWithShape="0">
            <a:srgbClr val="000000">
              <a:alpha val="50000"/>
            </a:srgbClr>
          </a:outerShdw>
        </a:effectLst>
      </a:spPr>
      <a:bodyPr rot="0" spcFirstLastPara="1" vertOverflow="overflow" horzOverflow="overflow" vert="horz" wrap="square" lIns="101600" tIns="101600" rIns="101600" bIns="1016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508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Pr>
      <a:bodyPr rot="0" spcFirstLastPara="1" vertOverflow="overflow" horzOverflow="overflow" vert="horz" wrap="square" lIns="101600" tIns="101600" rIns="101600" bIns="1016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B9D35B28F232D45BBCD771FAB26D7EB" ma:contentTypeVersion="0" ma:contentTypeDescription="Create a new document." ma:contentTypeScope="" ma:versionID="db3e0d6ff5353fb22207e3961964015a">
  <xsd:schema xmlns:xsd="http://www.w3.org/2001/XMLSchema" xmlns:xs="http://www.w3.org/2001/XMLSchema" xmlns:p="http://schemas.microsoft.com/office/2006/metadata/properties" targetNamespace="http://schemas.microsoft.com/office/2006/metadata/properties" ma:root="true" ma:fieldsID="8022916f55ab85163ee9a5069dec31d5">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41E04AC-BD22-4A5F-AF5C-D8AE5287E8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571681C-4157-4687-BE77-FD272ACF4140}">
  <ds:schemaRefs>
    <ds:schemaRef ds:uri="http://schemas.microsoft.com/office/2006/metadata/properties"/>
    <ds:schemaRef ds:uri="http://purl.org/dc/dcmitype/"/>
    <ds:schemaRef ds:uri="http://purl.org/dc/terms/"/>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147F87C6-9F89-4A40-89D9-DB39088444A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Springer_2012</Template>
  <TotalTime>0</TotalTime>
  <Words>1086</Words>
  <Application>Microsoft Office PowerPoint</Application>
  <PresentationFormat>On-screen Show (4:3)</PresentationFormat>
  <Paragraphs>145</Paragraphs>
  <Slides>28</Slides>
  <Notes>6</Notes>
  <HiddenSlides>0</HiddenSlides>
  <MMClips>0</MMClips>
  <ScaleCrop>false</ScaleCrop>
  <HeadingPairs>
    <vt:vector size="4" baseType="variant">
      <vt:variant>
        <vt:lpstr>Theme</vt:lpstr>
      </vt:variant>
      <vt:variant>
        <vt:i4>2</vt:i4>
      </vt:variant>
      <vt:variant>
        <vt:lpstr>Slide Titles</vt:lpstr>
      </vt:variant>
      <vt:variant>
        <vt:i4>28</vt:i4>
      </vt:variant>
    </vt:vector>
  </HeadingPairs>
  <TitlesOfParts>
    <vt:vector size="30" baseType="lpstr">
      <vt:lpstr>Springer_2012</vt:lpstr>
      <vt:lpstr>White</vt:lpstr>
      <vt:lpstr>Article-level Metrics @ Springer </vt:lpstr>
      <vt:lpstr>Outline</vt:lpstr>
      <vt:lpstr>Which article made a bigger impact?</vt:lpstr>
      <vt:lpstr>Which article made a bigger impact?</vt:lpstr>
      <vt:lpstr>SpringerPlus top downloaded 2013</vt:lpstr>
      <vt:lpstr>Social Media -  altmetric.com/explorer.php</vt:lpstr>
      <vt:lpstr>How could they be useful?</vt:lpstr>
      <vt:lpstr>Going forward</vt:lpstr>
      <vt:lpstr>Meet our sample article @ Springer</vt:lpstr>
      <vt:lpstr>Meet our sample article @ CrossRef / citations.springer.com</vt:lpstr>
      <vt:lpstr>Meet our sample article @ Altmetric</vt:lpstr>
      <vt:lpstr>ALMs in Annual Journal Report</vt:lpstr>
      <vt:lpstr>Altmetrics Explorer – monitor and kudos</vt:lpstr>
      <vt:lpstr>Marketing</vt:lpstr>
      <vt:lpstr>NeuroStars</vt:lpstr>
      <vt:lpstr>Diversity of Citations Metrics</vt:lpstr>
      <vt:lpstr>“How many citations do you have?”</vt:lpstr>
      <vt:lpstr>Informing our authors and editors about ALMs</vt:lpstr>
      <vt:lpstr>Introducing the ALM virtual team</vt:lpstr>
      <vt:lpstr>And ALMs</vt:lpstr>
      <vt:lpstr>PowerPoint Presentation</vt:lpstr>
      <vt:lpstr>PowerPoint Presentation</vt:lpstr>
      <vt:lpstr>PowerPoint Presentation</vt:lpstr>
      <vt:lpstr>PowerPoint Presentation</vt:lpstr>
      <vt:lpstr>Article Level Metrics  Conclusion &amp; Outlook</vt:lpstr>
      <vt:lpstr>Concluding – Article Level Metrics</vt:lpstr>
      <vt:lpstr>Journal-level metrics</vt:lpstr>
      <vt:lpstr>Questions?</vt:lpstr>
    </vt:vector>
  </TitlesOfParts>
  <Company>Springer SBM</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Springer Standard Template</dc:title>
  <dc:creator>Springer-SBM</dc:creator>
  <cp:lastModifiedBy>Roelandse, Martijn, Springer SBM NL</cp:lastModifiedBy>
  <cp:revision>1126</cp:revision>
  <cp:lastPrinted>2012-04-25T14:30:25Z</cp:lastPrinted>
  <dcterms:created xsi:type="dcterms:W3CDTF">2012-04-25T15:16:41Z</dcterms:created>
  <dcterms:modified xsi:type="dcterms:W3CDTF">2014-09-26T08:00:35Z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0x0101006B9D35B28F232D45BBCD771FAB26D7EB</vt:lpwstr>
  </property>
</Properties>
</file>